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05" r:id="rId1"/>
  </p:sldMasterIdLst>
  <p:notesMasterIdLst>
    <p:notesMasterId r:id="rId32"/>
  </p:notesMasterIdLst>
  <p:sldIdLst>
    <p:sldId id="269" r:id="rId2"/>
    <p:sldId id="296" r:id="rId3"/>
    <p:sldId id="297" r:id="rId4"/>
    <p:sldId id="298" r:id="rId5"/>
    <p:sldId id="299" r:id="rId6"/>
    <p:sldId id="273" r:id="rId7"/>
    <p:sldId id="275"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9" r:id="rId26"/>
    <p:sldId id="318" r:id="rId27"/>
    <p:sldId id="320" r:id="rId28"/>
    <p:sldId id="321" r:id="rId29"/>
    <p:sldId id="322" r:id="rId30"/>
    <p:sldId id="323" r:id="rId31"/>
  </p:sldIdLst>
  <p:sldSz cx="12192000" cy="6858000"/>
  <p:notesSz cx="6858000" cy="9144000"/>
  <p:custDataLst>
    <p:tags r:id="rId33"/>
  </p:custDataLst>
  <p:defaultTextStyle>
    <a:defPPr algn="l" rtl="0" eaLnBrk="0" hangingPunct="0">
      <a:defRPr kumimoji="0">
        <a:effectLst/>
      </a:defRPr>
    </a:defPPr>
    <a:lvl1pPr marL="0" indent="0" algn="l" defTabSz="914400" rtl="0" eaLnBrk="0" fontAlgn="base" hangingPunct="0">
      <a:lnSpc>
        <a:spcPct val="100000"/>
      </a:lnSpc>
      <a:spcBef>
        <a:spcPct val="0"/>
      </a:spcBef>
      <a:spcAft>
        <a:spcPct val="0"/>
      </a:spcAft>
      <a:buClrTx/>
      <a:buSzTx/>
      <a:buFontTx/>
      <a:buNone/>
      <a:defRPr kumimoji="0" sz="1800" b="0" i="0" u="none">
        <a:solidFill>
          <a:schemeClr val="tx1"/>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sz="1800" b="0" i="0" u="none">
        <a:solidFill>
          <a:schemeClr val="tx1"/>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sz="1800" b="0" i="0" u="none">
        <a:solidFill>
          <a:schemeClr val="tx1"/>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sz="1800" b="0" i="0" u="none">
        <a:solidFill>
          <a:schemeClr val="tx1"/>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sz="1800" b="0" i="0" u="none">
        <a:solidFill>
          <a:schemeClr val="tx1"/>
        </a:solidFill>
        <a:effectLst/>
        <a:latin typeface="Arial"/>
        <a:ea typeface="Arial"/>
      </a:defRPr>
    </a:lvl5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96"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queline King" userId="ea4f4db8-9492-4dbb-8a3b-13c84c359c77" providerId="ADAL" clId="{454406C4-F6C5-408B-992A-2191B395EB02}"/>
    <pc:docChg chg="undo redo custSel modSld">
      <pc:chgData name="Jacqueline King" userId="ea4f4db8-9492-4dbb-8a3b-13c84c359c77" providerId="ADAL" clId="{454406C4-F6C5-408B-992A-2191B395EB02}" dt="2020-04-28T21:56:26.057" v="168" actId="27918"/>
      <pc:docMkLst>
        <pc:docMk/>
      </pc:docMkLst>
      <pc:sldChg chg="addSp delSp modSp modTransition">
        <pc:chgData name="Jacqueline King" userId="ea4f4db8-9492-4dbb-8a3b-13c84c359c77" providerId="ADAL" clId="{454406C4-F6C5-408B-992A-2191B395EB02}" dt="2020-04-28T20:04:26.272" v="160" actId="14100"/>
        <pc:sldMkLst>
          <pc:docMk/>
          <pc:sldMk cId="0" sldId="273"/>
        </pc:sldMkLst>
        <pc:spChg chg="add del mod">
          <ac:chgData name="Jacqueline King" userId="ea4f4db8-9492-4dbb-8a3b-13c84c359c77" providerId="ADAL" clId="{454406C4-F6C5-408B-992A-2191B395EB02}" dt="2020-04-28T20:04:17.935" v="158" actId="478"/>
          <ac:spMkLst>
            <pc:docMk/>
            <pc:sldMk cId="0" sldId="273"/>
            <ac:spMk id="4" creationId="{806BA280-B814-44D2-AB23-ED6E64EE9E55}"/>
          </ac:spMkLst>
        </pc:spChg>
        <pc:spChg chg="add del mod">
          <ac:chgData name="Jacqueline King" userId="ea4f4db8-9492-4dbb-8a3b-13c84c359c77" providerId="ADAL" clId="{454406C4-F6C5-408B-992A-2191B395EB02}" dt="2020-04-28T20:04:26.272" v="160" actId="14100"/>
          <ac:spMkLst>
            <pc:docMk/>
            <pc:sldMk cId="0" sldId="273"/>
            <ac:spMk id="5" creationId="{3009219C-4944-4213-9F7B-5714A0186C10}"/>
          </ac:spMkLst>
        </pc:spChg>
        <pc:picChg chg="del">
          <ac:chgData name="Jacqueline King" userId="ea4f4db8-9492-4dbb-8a3b-13c84c359c77" providerId="ADAL" clId="{454406C4-F6C5-408B-992A-2191B395EB02}" dt="2020-04-28T19:56:26.744" v="149" actId="478"/>
          <ac:picMkLst>
            <pc:docMk/>
            <pc:sldMk cId="0" sldId="273"/>
            <ac:picMk id="3" creationId="{00000000-0000-0000-0000-000000000000}"/>
          </ac:picMkLst>
        </pc:picChg>
      </pc:sldChg>
      <pc:sldChg chg="modSp">
        <pc:chgData name="Jacqueline King" userId="ea4f4db8-9492-4dbb-8a3b-13c84c359c77" providerId="ADAL" clId="{454406C4-F6C5-408B-992A-2191B395EB02}" dt="2020-04-28T20:06:49.525" v="164" actId="20577"/>
        <pc:sldMkLst>
          <pc:docMk/>
          <pc:sldMk cId="1237292708" sldId="296"/>
        </pc:sldMkLst>
        <pc:spChg chg="mod">
          <ac:chgData name="Jacqueline King" userId="ea4f4db8-9492-4dbb-8a3b-13c84c359c77" providerId="ADAL" clId="{454406C4-F6C5-408B-992A-2191B395EB02}" dt="2020-04-28T20:06:49.525" v="164" actId="20577"/>
          <ac:spMkLst>
            <pc:docMk/>
            <pc:sldMk cId="1237292708" sldId="296"/>
            <ac:spMk id="3" creationId="{E4E3976D-B1FC-4D97-88A1-9B6B4E5DA747}"/>
          </ac:spMkLst>
        </pc:spChg>
      </pc:sldChg>
      <pc:sldChg chg="modSp mod">
        <pc:chgData name="Jacqueline King" userId="ea4f4db8-9492-4dbb-8a3b-13c84c359c77" providerId="ADAL" clId="{454406C4-F6C5-408B-992A-2191B395EB02}" dt="2020-04-28T21:56:26.057" v="168" actId="27918"/>
        <pc:sldMkLst>
          <pc:docMk/>
          <pc:sldMk cId="3233021318" sldId="297"/>
        </pc:sldMkLst>
        <pc:graphicFrameChg chg="mod">
          <ac:chgData name="Jacqueline King" userId="ea4f4db8-9492-4dbb-8a3b-13c84c359c77" providerId="ADAL" clId="{454406C4-F6C5-408B-992A-2191B395EB02}" dt="2020-04-28T19:54:53.187" v="135"/>
          <ac:graphicFrameMkLst>
            <pc:docMk/>
            <pc:sldMk cId="3233021318" sldId="297"/>
            <ac:graphicFrameMk id="7" creationId="{0AFCF905-A407-480E-957F-80731E2BAAAD}"/>
          </ac:graphicFrameMkLst>
        </pc:graphicFrameChg>
        <pc:graphicFrameChg chg="mod">
          <ac:chgData name="Jacqueline King" userId="ea4f4db8-9492-4dbb-8a3b-13c84c359c77" providerId="ADAL" clId="{454406C4-F6C5-408B-992A-2191B395EB02}" dt="2020-04-28T19:55:40.910" v="148" actId="20577"/>
          <ac:graphicFrameMkLst>
            <pc:docMk/>
            <pc:sldMk cId="3233021318" sldId="297"/>
            <ac:graphicFrameMk id="10" creationId="{EF90A48A-5A31-4155-9FDA-620558111E61}"/>
          </ac:graphicFrameMkLst>
        </pc:graphicFrameChg>
      </pc:sldChg>
    </pc:docChg>
  </pc:docChgLst>
  <pc:docChgLst>
    <pc:chgData name="Jacqueline King" userId="ea4f4db8-9492-4dbb-8a3b-13c84c359c77" providerId="ADAL" clId="{0B2A9CDC-171D-4CBA-98D6-FAE66096EFB5}"/>
    <pc:docChg chg="undo custSel addSld delSld modSld sldOrd">
      <pc:chgData name="Jacqueline King" userId="ea4f4db8-9492-4dbb-8a3b-13c84c359c77" providerId="ADAL" clId="{0B2A9CDC-171D-4CBA-98D6-FAE66096EFB5}" dt="2020-04-29T21:08:11.393" v="6591" actId="20577"/>
      <pc:docMkLst>
        <pc:docMk/>
      </pc:docMkLst>
      <pc:sldChg chg="modSp">
        <pc:chgData name="Jacqueline King" userId="ea4f4db8-9492-4dbb-8a3b-13c84c359c77" providerId="ADAL" clId="{0B2A9CDC-171D-4CBA-98D6-FAE66096EFB5}" dt="2020-04-29T21:01:57.178" v="6284" actId="20577"/>
        <pc:sldMkLst>
          <pc:docMk/>
          <pc:sldMk cId="0" sldId="269"/>
        </pc:sldMkLst>
        <pc:spChg chg="mod">
          <ac:chgData name="Jacqueline King" userId="ea4f4db8-9492-4dbb-8a3b-13c84c359c77" providerId="ADAL" clId="{0B2A9CDC-171D-4CBA-98D6-FAE66096EFB5}" dt="2020-04-29T18:17:08.633" v="2119" actId="255"/>
          <ac:spMkLst>
            <pc:docMk/>
            <pc:sldMk cId="0" sldId="269"/>
            <ac:spMk id="2" creationId="{FB35CC15-503D-4757-B11B-0DD007600192}"/>
          </ac:spMkLst>
        </pc:spChg>
        <pc:spChg chg="mod">
          <ac:chgData name="Jacqueline King" userId="ea4f4db8-9492-4dbb-8a3b-13c84c359c77" providerId="ADAL" clId="{0B2A9CDC-171D-4CBA-98D6-FAE66096EFB5}" dt="2020-04-29T21:01:57.178" v="6284" actId="20577"/>
          <ac:spMkLst>
            <pc:docMk/>
            <pc:sldMk cId="0" sldId="269"/>
            <ac:spMk id="3" creationId="{C38854F2-B169-470E-9E9E-38C27FEC8755}"/>
          </ac:spMkLst>
        </pc:spChg>
      </pc:sldChg>
      <pc:sldChg chg="addSp delSp modSp mod">
        <pc:chgData name="Jacqueline King" userId="ea4f4db8-9492-4dbb-8a3b-13c84c359c77" providerId="ADAL" clId="{0B2A9CDC-171D-4CBA-98D6-FAE66096EFB5}" dt="2020-04-29T14:35:45.664" v="792" actId="14100"/>
        <pc:sldMkLst>
          <pc:docMk/>
          <pc:sldMk cId="0" sldId="273"/>
        </pc:sldMkLst>
        <pc:spChg chg="del">
          <ac:chgData name="Jacqueline King" userId="ea4f4db8-9492-4dbb-8a3b-13c84c359c77" providerId="ADAL" clId="{0B2A9CDC-171D-4CBA-98D6-FAE66096EFB5}" dt="2020-04-29T14:29:03.757" v="561" actId="1957"/>
          <ac:spMkLst>
            <pc:docMk/>
            <pc:sldMk cId="0" sldId="273"/>
            <ac:spMk id="5" creationId="{3009219C-4944-4213-9F7B-5714A0186C10}"/>
          </ac:spMkLst>
        </pc:spChg>
        <pc:spChg chg="add mod">
          <ac:chgData name="Jacqueline King" userId="ea4f4db8-9492-4dbb-8a3b-13c84c359c77" providerId="ADAL" clId="{0B2A9CDC-171D-4CBA-98D6-FAE66096EFB5}" dt="2020-04-29T14:34:51.083" v="789" actId="14100"/>
          <ac:spMkLst>
            <pc:docMk/>
            <pc:sldMk cId="0" sldId="273"/>
            <ac:spMk id="7" creationId="{8B8420E9-383F-4564-A890-7B89CD215DB7}"/>
          </ac:spMkLst>
        </pc:spChg>
        <pc:graphicFrameChg chg="add mod">
          <ac:chgData name="Jacqueline King" userId="ea4f4db8-9492-4dbb-8a3b-13c84c359c77" providerId="ADAL" clId="{0B2A9CDC-171D-4CBA-98D6-FAE66096EFB5}" dt="2020-04-29T14:35:45.664" v="792" actId="14100"/>
          <ac:graphicFrameMkLst>
            <pc:docMk/>
            <pc:sldMk cId="0" sldId="273"/>
            <ac:graphicFrameMk id="6" creationId="{F817273F-5CE7-42A8-9612-E1378F09A1AF}"/>
          </ac:graphicFrameMkLst>
        </pc:graphicFrameChg>
      </pc:sldChg>
      <pc:sldChg chg="addSp delSp modSp mod modTransition">
        <pc:chgData name="Jacqueline King" userId="ea4f4db8-9492-4dbb-8a3b-13c84c359c77" providerId="ADAL" clId="{0B2A9CDC-171D-4CBA-98D6-FAE66096EFB5}" dt="2020-04-29T14:43:20.367" v="891" actId="1076"/>
        <pc:sldMkLst>
          <pc:docMk/>
          <pc:sldMk cId="0" sldId="275"/>
        </pc:sldMkLst>
        <pc:spChg chg="mod">
          <ac:chgData name="Jacqueline King" userId="ea4f4db8-9492-4dbb-8a3b-13c84c359c77" providerId="ADAL" clId="{0B2A9CDC-171D-4CBA-98D6-FAE66096EFB5}" dt="2020-04-29T14:41:39.185" v="827" actId="20577"/>
          <ac:spMkLst>
            <pc:docMk/>
            <pc:sldMk cId="0" sldId="275"/>
            <ac:spMk id="2" creationId="{00000000-0000-0000-0000-000000000000}"/>
          </ac:spMkLst>
        </pc:spChg>
        <pc:spChg chg="add del mod">
          <ac:chgData name="Jacqueline King" userId="ea4f4db8-9492-4dbb-8a3b-13c84c359c77" providerId="ADAL" clId="{0B2A9CDC-171D-4CBA-98D6-FAE66096EFB5}" dt="2020-04-29T14:40:49.642" v="807" actId="478"/>
          <ac:spMkLst>
            <pc:docMk/>
            <pc:sldMk cId="0" sldId="275"/>
            <ac:spMk id="4" creationId="{5C0AC028-EC56-40C3-AB1E-99EFD874F483}"/>
          </ac:spMkLst>
        </pc:spChg>
        <pc:spChg chg="add del mod">
          <ac:chgData name="Jacqueline King" userId="ea4f4db8-9492-4dbb-8a3b-13c84c359c77" providerId="ADAL" clId="{0B2A9CDC-171D-4CBA-98D6-FAE66096EFB5}" dt="2020-04-29T14:38:39.467" v="796" actId="1957"/>
          <ac:spMkLst>
            <pc:docMk/>
            <pc:sldMk cId="0" sldId="275"/>
            <ac:spMk id="5" creationId="{EE07DE13-DDA2-468D-A93F-C635050C431A}"/>
          </ac:spMkLst>
        </pc:spChg>
        <pc:spChg chg="add mod">
          <ac:chgData name="Jacqueline King" userId="ea4f4db8-9492-4dbb-8a3b-13c84c359c77" providerId="ADAL" clId="{0B2A9CDC-171D-4CBA-98D6-FAE66096EFB5}" dt="2020-04-29T14:43:20.367" v="891" actId="1076"/>
          <ac:spMkLst>
            <pc:docMk/>
            <pc:sldMk cId="0" sldId="275"/>
            <ac:spMk id="9" creationId="{BFB3E0BD-C5BF-4F8B-83F3-363B21C43428}"/>
          </ac:spMkLst>
        </pc:spChg>
        <pc:graphicFrameChg chg="add mod">
          <ac:chgData name="Jacqueline King" userId="ea4f4db8-9492-4dbb-8a3b-13c84c359c77" providerId="ADAL" clId="{0B2A9CDC-171D-4CBA-98D6-FAE66096EFB5}" dt="2020-04-29T14:43:00.788" v="888" actId="14100"/>
          <ac:graphicFrameMkLst>
            <pc:docMk/>
            <pc:sldMk cId="0" sldId="275"/>
            <ac:graphicFrameMk id="8" creationId="{F4D131E3-A649-4DEE-9FF8-FD583B608804}"/>
          </ac:graphicFrameMkLst>
        </pc:graphicFrameChg>
        <pc:picChg chg="del">
          <ac:chgData name="Jacqueline King" userId="ea4f4db8-9492-4dbb-8a3b-13c84c359c77" providerId="ADAL" clId="{0B2A9CDC-171D-4CBA-98D6-FAE66096EFB5}" dt="2020-04-29T14:35:51.002" v="793" actId="478"/>
          <ac:picMkLst>
            <pc:docMk/>
            <pc:sldMk cId="0" sldId="275"/>
            <ac:picMk id="3" creationId="{00000000-0000-0000-0000-000000000000}"/>
          </ac:picMkLst>
        </pc:picChg>
      </pc:sldChg>
      <pc:sldChg chg="addSp delSp modSp del modTransition">
        <pc:chgData name="Jacqueline King" userId="ea4f4db8-9492-4dbb-8a3b-13c84c359c77" providerId="ADAL" clId="{0B2A9CDC-171D-4CBA-98D6-FAE66096EFB5}" dt="2020-04-29T20:42:01.166" v="4497" actId="47"/>
        <pc:sldMkLst>
          <pc:docMk/>
          <pc:sldMk cId="0" sldId="277"/>
        </pc:sldMkLst>
        <pc:spChg chg="mod">
          <ac:chgData name="Jacqueline King" userId="ea4f4db8-9492-4dbb-8a3b-13c84c359c77" providerId="ADAL" clId="{0B2A9CDC-171D-4CBA-98D6-FAE66096EFB5}" dt="2020-04-29T15:03:44.123" v="1004"/>
          <ac:spMkLst>
            <pc:docMk/>
            <pc:sldMk cId="0" sldId="277"/>
            <ac:spMk id="2" creationId="{00000000-0000-0000-0000-000000000000}"/>
          </ac:spMkLst>
        </pc:spChg>
        <pc:spChg chg="add del mod">
          <ac:chgData name="Jacqueline King" userId="ea4f4db8-9492-4dbb-8a3b-13c84c359c77" providerId="ADAL" clId="{0B2A9CDC-171D-4CBA-98D6-FAE66096EFB5}" dt="2020-04-29T15:00:14.771" v="933" actId="478"/>
          <ac:spMkLst>
            <pc:docMk/>
            <pc:sldMk cId="0" sldId="277"/>
            <ac:spMk id="4" creationId="{1A09B2ED-0402-4721-8C43-1A2040CA30D5}"/>
          </ac:spMkLst>
        </pc:spChg>
        <pc:spChg chg="add mod">
          <ac:chgData name="Jacqueline King" userId="ea4f4db8-9492-4dbb-8a3b-13c84c359c77" providerId="ADAL" clId="{0B2A9CDC-171D-4CBA-98D6-FAE66096EFB5}" dt="2020-04-29T15:04:39.754" v="1055" actId="20577"/>
          <ac:spMkLst>
            <pc:docMk/>
            <pc:sldMk cId="0" sldId="277"/>
            <ac:spMk id="5" creationId="{F6A15B4C-7BD6-49F5-BBD0-2E395507DF3A}"/>
          </ac:spMkLst>
        </pc:spChg>
        <pc:picChg chg="del">
          <ac:chgData name="Jacqueline King" userId="ea4f4db8-9492-4dbb-8a3b-13c84c359c77" providerId="ADAL" clId="{0B2A9CDC-171D-4CBA-98D6-FAE66096EFB5}" dt="2020-04-29T15:00:02.142" v="931" actId="478"/>
          <ac:picMkLst>
            <pc:docMk/>
            <pc:sldMk cId="0" sldId="277"/>
            <ac:picMk id="3" creationId="{00000000-0000-0000-0000-000000000000}"/>
          </ac:picMkLst>
        </pc:picChg>
      </pc:sldChg>
      <pc:sldChg chg="del">
        <pc:chgData name="Jacqueline King" userId="ea4f4db8-9492-4dbb-8a3b-13c84c359c77" providerId="ADAL" clId="{0B2A9CDC-171D-4CBA-98D6-FAE66096EFB5}" dt="2020-04-29T15:23:27.945" v="1056" actId="47"/>
        <pc:sldMkLst>
          <pc:docMk/>
          <pc:sldMk cId="0" sldId="279"/>
        </pc:sldMkLst>
      </pc:sldChg>
      <pc:sldChg chg="del">
        <pc:chgData name="Jacqueline King" userId="ea4f4db8-9492-4dbb-8a3b-13c84c359c77" providerId="ADAL" clId="{0B2A9CDC-171D-4CBA-98D6-FAE66096EFB5}" dt="2020-04-29T15:44:21.870" v="1194" actId="47"/>
        <pc:sldMkLst>
          <pc:docMk/>
          <pc:sldMk cId="0" sldId="281"/>
        </pc:sldMkLst>
      </pc:sldChg>
      <pc:sldChg chg="del">
        <pc:chgData name="Jacqueline King" userId="ea4f4db8-9492-4dbb-8a3b-13c84c359c77" providerId="ADAL" clId="{0B2A9CDC-171D-4CBA-98D6-FAE66096EFB5}" dt="2020-04-29T15:52:05.426" v="1205" actId="47"/>
        <pc:sldMkLst>
          <pc:docMk/>
          <pc:sldMk cId="0" sldId="283"/>
        </pc:sldMkLst>
      </pc:sldChg>
      <pc:sldChg chg="del">
        <pc:chgData name="Jacqueline King" userId="ea4f4db8-9492-4dbb-8a3b-13c84c359c77" providerId="ADAL" clId="{0B2A9CDC-171D-4CBA-98D6-FAE66096EFB5}" dt="2020-04-29T15:57:34.905" v="1276" actId="47"/>
        <pc:sldMkLst>
          <pc:docMk/>
          <pc:sldMk cId="0" sldId="285"/>
        </pc:sldMkLst>
      </pc:sldChg>
      <pc:sldChg chg="del">
        <pc:chgData name="Jacqueline King" userId="ea4f4db8-9492-4dbb-8a3b-13c84c359c77" providerId="ADAL" clId="{0B2A9CDC-171D-4CBA-98D6-FAE66096EFB5}" dt="2020-04-29T16:04:22.541" v="1291" actId="47"/>
        <pc:sldMkLst>
          <pc:docMk/>
          <pc:sldMk cId="0" sldId="287"/>
        </pc:sldMkLst>
      </pc:sldChg>
      <pc:sldChg chg="del">
        <pc:chgData name="Jacqueline King" userId="ea4f4db8-9492-4dbb-8a3b-13c84c359c77" providerId="ADAL" clId="{0B2A9CDC-171D-4CBA-98D6-FAE66096EFB5}" dt="2020-04-29T18:15:20.665" v="2102" actId="47"/>
        <pc:sldMkLst>
          <pc:docMk/>
          <pc:sldMk cId="0" sldId="289"/>
        </pc:sldMkLst>
      </pc:sldChg>
      <pc:sldChg chg="del">
        <pc:chgData name="Jacqueline King" userId="ea4f4db8-9492-4dbb-8a3b-13c84c359c77" providerId="ADAL" clId="{0B2A9CDC-171D-4CBA-98D6-FAE66096EFB5}" dt="2020-04-29T18:24:34.765" v="2174" actId="47"/>
        <pc:sldMkLst>
          <pc:docMk/>
          <pc:sldMk cId="0" sldId="291"/>
        </pc:sldMkLst>
      </pc:sldChg>
      <pc:sldChg chg="del">
        <pc:chgData name="Jacqueline King" userId="ea4f4db8-9492-4dbb-8a3b-13c84c359c77" providerId="ADAL" clId="{0B2A9CDC-171D-4CBA-98D6-FAE66096EFB5}" dt="2020-04-29T18:31:49.694" v="2254" actId="47"/>
        <pc:sldMkLst>
          <pc:docMk/>
          <pc:sldMk cId="0" sldId="293"/>
        </pc:sldMkLst>
      </pc:sldChg>
      <pc:sldChg chg="del ord">
        <pc:chgData name="Jacqueline King" userId="ea4f4db8-9492-4dbb-8a3b-13c84c359c77" providerId="ADAL" clId="{0B2A9CDC-171D-4CBA-98D6-FAE66096EFB5}" dt="2020-04-29T18:36:50.537" v="2276" actId="47"/>
        <pc:sldMkLst>
          <pc:docMk/>
          <pc:sldMk cId="0" sldId="295"/>
        </pc:sldMkLst>
      </pc:sldChg>
      <pc:sldChg chg="modSp">
        <pc:chgData name="Jacqueline King" userId="ea4f4db8-9492-4dbb-8a3b-13c84c359c77" providerId="ADAL" clId="{0B2A9CDC-171D-4CBA-98D6-FAE66096EFB5}" dt="2020-04-29T14:18:18.462" v="274" actId="20577"/>
        <pc:sldMkLst>
          <pc:docMk/>
          <pc:sldMk cId="1237292708" sldId="296"/>
        </pc:sldMkLst>
        <pc:spChg chg="mod">
          <ac:chgData name="Jacqueline King" userId="ea4f4db8-9492-4dbb-8a3b-13c84c359c77" providerId="ADAL" clId="{0B2A9CDC-171D-4CBA-98D6-FAE66096EFB5}" dt="2020-04-29T13:54:12.012" v="218" actId="20577"/>
          <ac:spMkLst>
            <pc:docMk/>
            <pc:sldMk cId="1237292708" sldId="296"/>
            <ac:spMk id="2" creationId="{E53E7954-4DF1-4FF2-B563-5ADEED477DB9}"/>
          </ac:spMkLst>
        </pc:spChg>
        <pc:spChg chg="mod">
          <ac:chgData name="Jacqueline King" userId="ea4f4db8-9492-4dbb-8a3b-13c84c359c77" providerId="ADAL" clId="{0B2A9CDC-171D-4CBA-98D6-FAE66096EFB5}" dt="2020-04-29T14:18:18.462" v="274" actId="20577"/>
          <ac:spMkLst>
            <pc:docMk/>
            <pc:sldMk cId="1237292708" sldId="296"/>
            <ac:spMk id="3" creationId="{E4E3976D-B1FC-4D97-88A1-9B6B4E5DA747}"/>
          </ac:spMkLst>
        </pc:spChg>
      </pc:sldChg>
      <pc:sldChg chg="modSp mod">
        <pc:chgData name="Jacqueline King" userId="ea4f4db8-9492-4dbb-8a3b-13c84c359c77" providerId="ADAL" clId="{0B2A9CDC-171D-4CBA-98D6-FAE66096EFB5}" dt="2020-04-29T13:56:38.826" v="270"/>
        <pc:sldMkLst>
          <pc:docMk/>
          <pc:sldMk cId="3233021318" sldId="297"/>
        </pc:sldMkLst>
        <pc:graphicFrameChg chg="mod">
          <ac:chgData name="Jacqueline King" userId="ea4f4db8-9492-4dbb-8a3b-13c84c359c77" providerId="ADAL" clId="{0B2A9CDC-171D-4CBA-98D6-FAE66096EFB5}" dt="2020-04-29T13:56:38.826" v="270"/>
          <ac:graphicFrameMkLst>
            <pc:docMk/>
            <pc:sldMk cId="3233021318" sldId="297"/>
            <ac:graphicFrameMk id="10" creationId="{EF90A48A-5A31-4155-9FDA-620558111E61}"/>
          </ac:graphicFrameMkLst>
        </pc:graphicFrameChg>
      </pc:sldChg>
      <pc:sldChg chg="modSp new">
        <pc:chgData name="Jacqueline King" userId="ea4f4db8-9492-4dbb-8a3b-13c84c359c77" providerId="ADAL" clId="{0B2A9CDC-171D-4CBA-98D6-FAE66096EFB5}" dt="2020-04-29T18:39:24.801" v="2410" actId="20577"/>
        <pc:sldMkLst>
          <pc:docMk/>
          <pc:sldMk cId="1597407764" sldId="298"/>
        </pc:sldMkLst>
        <pc:spChg chg="mod">
          <ac:chgData name="Jacqueline King" userId="ea4f4db8-9492-4dbb-8a3b-13c84c359c77" providerId="ADAL" clId="{0B2A9CDC-171D-4CBA-98D6-FAE66096EFB5}" dt="2020-04-29T14:25:17.122" v="515" actId="1076"/>
          <ac:spMkLst>
            <pc:docMk/>
            <pc:sldMk cId="1597407764" sldId="298"/>
            <ac:spMk id="2" creationId="{63A9CF39-B4EF-4AB7-96D6-981DBC8B7B2F}"/>
          </ac:spMkLst>
        </pc:spChg>
        <pc:spChg chg="mod">
          <ac:chgData name="Jacqueline King" userId="ea4f4db8-9492-4dbb-8a3b-13c84c359c77" providerId="ADAL" clId="{0B2A9CDC-171D-4CBA-98D6-FAE66096EFB5}" dt="2020-04-29T18:39:24.801" v="2410" actId="20577"/>
          <ac:spMkLst>
            <pc:docMk/>
            <pc:sldMk cId="1597407764" sldId="298"/>
            <ac:spMk id="3" creationId="{27E67614-9147-4F36-80F0-E3A5E10AFE76}"/>
          </ac:spMkLst>
        </pc:spChg>
      </pc:sldChg>
      <pc:sldChg chg="modSp new">
        <pc:chgData name="Jacqueline King" userId="ea4f4db8-9492-4dbb-8a3b-13c84c359c77" providerId="ADAL" clId="{0B2A9CDC-171D-4CBA-98D6-FAE66096EFB5}" dt="2020-04-29T18:16:44.633" v="2114" actId="404"/>
        <pc:sldMkLst>
          <pc:docMk/>
          <pc:sldMk cId="3768119667" sldId="299"/>
        </pc:sldMkLst>
        <pc:spChg chg="mod">
          <ac:chgData name="Jacqueline King" userId="ea4f4db8-9492-4dbb-8a3b-13c84c359c77" providerId="ADAL" clId="{0B2A9CDC-171D-4CBA-98D6-FAE66096EFB5}" dt="2020-04-29T18:16:44.633" v="2114" actId="404"/>
          <ac:spMkLst>
            <pc:docMk/>
            <pc:sldMk cId="3768119667" sldId="299"/>
            <ac:spMk id="2" creationId="{25B732B7-0973-4BAF-A125-04BF9F76F241}"/>
          </ac:spMkLst>
        </pc:spChg>
      </pc:sldChg>
      <pc:sldChg chg="modSp add mod">
        <pc:chgData name="Jacqueline King" userId="ea4f4db8-9492-4dbb-8a3b-13c84c359c77" providerId="ADAL" clId="{0B2A9CDC-171D-4CBA-98D6-FAE66096EFB5}" dt="2020-04-29T20:41:17.313" v="4496"/>
        <pc:sldMkLst>
          <pc:docMk/>
          <pc:sldMk cId="3689684938" sldId="300"/>
        </pc:sldMkLst>
        <pc:spChg chg="mod">
          <ac:chgData name="Jacqueline King" userId="ea4f4db8-9492-4dbb-8a3b-13c84c359c77" providerId="ADAL" clId="{0B2A9CDC-171D-4CBA-98D6-FAE66096EFB5}" dt="2020-04-29T14:50:16.473" v="907" actId="14100"/>
          <ac:spMkLst>
            <pc:docMk/>
            <pc:sldMk cId="3689684938" sldId="300"/>
            <ac:spMk id="2" creationId="{00000000-0000-0000-0000-000000000000}"/>
          </ac:spMkLst>
        </pc:spChg>
        <pc:graphicFrameChg chg="mod">
          <ac:chgData name="Jacqueline King" userId="ea4f4db8-9492-4dbb-8a3b-13c84c359c77" providerId="ADAL" clId="{0B2A9CDC-171D-4CBA-98D6-FAE66096EFB5}" dt="2020-04-29T20:41:17.313" v="4496"/>
          <ac:graphicFrameMkLst>
            <pc:docMk/>
            <pc:sldMk cId="3689684938" sldId="300"/>
            <ac:graphicFrameMk id="8" creationId="{F4D131E3-A649-4DEE-9FF8-FD583B608804}"/>
          </ac:graphicFrameMkLst>
        </pc:graphicFrameChg>
      </pc:sldChg>
      <pc:sldChg chg="modSp add mod ord">
        <pc:chgData name="Jacqueline King" userId="ea4f4db8-9492-4dbb-8a3b-13c84c359c77" providerId="ADAL" clId="{0B2A9CDC-171D-4CBA-98D6-FAE66096EFB5}" dt="2020-04-29T15:03:29.032" v="1003"/>
        <pc:sldMkLst>
          <pc:docMk/>
          <pc:sldMk cId="998141295" sldId="301"/>
        </pc:sldMkLst>
        <pc:spChg chg="mod">
          <ac:chgData name="Jacqueline King" userId="ea4f4db8-9492-4dbb-8a3b-13c84c359c77" providerId="ADAL" clId="{0B2A9CDC-171D-4CBA-98D6-FAE66096EFB5}" dt="2020-04-29T15:03:29.032" v="1003"/>
          <ac:spMkLst>
            <pc:docMk/>
            <pc:sldMk cId="998141295" sldId="301"/>
            <ac:spMk id="2" creationId="{00000000-0000-0000-0000-000000000000}"/>
          </ac:spMkLst>
        </pc:spChg>
        <pc:graphicFrameChg chg="mod">
          <ac:chgData name="Jacqueline King" userId="ea4f4db8-9492-4dbb-8a3b-13c84c359c77" providerId="ADAL" clId="{0B2A9CDC-171D-4CBA-98D6-FAE66096EFB5}" dt="2020-04-29T14:58:56.585" v="930"/>
          <ac:graphicFrameMkLst>
            <pc:docMk/>
            <pc:sldMk cId="998141295" sldId="301"/>
            <ac:graphicFrameMk id="8" creationId="{F4D131E3-A649-4DEE-9FF8-FD583B608804}"/>
          </ac:graphicFrameMkLst>
        </pc:graphicFrameChg>
      </pc:sldChg>
      <pc:sldChg chg="modSp add mod ord">
        <pc:chgData name="Jacqueline King" userId="ea4f4db8-9492-4dbb-8a3b-13c84c359c77" providerId="ADAL" clId="{0B2A9CDC-171D-4CBA-98D6-FAE66096EFB5}" dt="2020-04-29T15:30:22.014" v="1074"/>
        <pc:sldMkLst>
          <pc:docMk/>
          <pc:sldMk cId="705786811" sldId="302"/>
        </pc:sldMkLst>
        <pc:spChg chg="mod">
          <ac:chgData name="Jacqueline King" userId="ea4f4db8-9492-4dbb-8a3b-13c84c359c77" providerId="ADAL" clId="{0B2A9CDC-171D-4CBA-98D6-FAE66096EFB5}" dt="2020-04-29T15:30:05.969" v="1071" actId="20577"/>
          <ac:spMkLst>
            <pc:docMk/>
            <pc:sldMk cId="705786811" sldId="302"/>
            <ac:spMk id="2" creationId="{00000000-0000-0000-0000-000000000000}"/>
          </ac:spMkLst>
        </pc:spChg>
        <pc:graphicFrameChg chg="mod">
          <ac:chgData name="Jacqueline King" userId="ea4f4db8-9492-4dbb-8a3b-13c84c359c77" providerId="ADAL" clId="{0B2A9CDC-171D-4CBA-98D6-FAE66096EFB5}" dt="2020-04-29T15:30:22.014" v="1074"/>
          <ac:graphicFrameMkLst>
            <pc:docMk/>
            <pc:sldMk cId="705786811" sldId="302"/>
            <ac:graphicFrameMk id="8" creationId="{F4D131E3-A649-4DEE-9FF8-FD583B608804}"/>
          </ac:graphicFrameMkLst>
        </pc:graphicFrameChg>
      </pc:sldChg>
      <pc:sldChg chg="modSp add ord">
        <pc:chgData name="Jacqueline King" userId="ea4f4db8-9492-4dbb-8a3b-13c84c359c77" providerId="ADAL" clId="{0B2A9CDC-171D-4CBA-98D6-FAE66096EFB5}" dt="2020-04-29T15:43:24.867" v="1187" actId="1076"/>
        <pc:sldMkLst>
          <pc:docMk/>
          <pc:sldMk cId="1342615364" sldId="303"/>
        </pc:sldMkLst>
        <pc:spChg chg="mod">
          <ac:chgData name="Jacqueline King" userId="ea4f4db8-9492-4dbb-8a3b-13c84c359c77" providerId="ADAL" clId="{0B2A9CDC-171D-4CBA-98D6-FAE66096EFB5}" dt="2020-04-29T15:33:08.649" v="1078"/>
          <ac:spMkLst>
            <pc:docMk/>
            <pc:sldMk cId="1342615364" sldId="303"/>
            <ac:spMk id="2" creationId="{00000000-0000-0000-0000-000000000000}"/>
          </ac:spMkLst>
        </pc:spChg>
        <pc:spChg chg="mod">
          <ac:chgData name="Jacqueline King" userId="ea4f4db8-9492-4dbb-8a3b-13c84c359c77" providerId="ADAL" clId="{0B2A9CDC-171D-4CBA-98D6-FAE66096EFB5}" dt="2020-04-29T15:43:24.867" v="1187" actId="1076"/>
          <ac:spMkLst>
            <pc:docMk/>
            <pc:sldMk cId="1342615364" sldId="303"/>
            <ac:spMk id="5" creationId="{F6A15B4C-7BD6-49F5-BBD0-2E395507DF3A}"/>
          </ac:spMkLst>
        </pc:spChg>
      </pc:sldChg>
      <pc:sldChg chg="modSp new">
        <pc:chgData name="Jacqueline King" userId="ea4f4db8-9492-4dbb-8a3b-13c84c359c77" providerId="ADAL" clId="{0B2A9CDC-171D-4CBA-98D6-FAE66096EFB5}" dt="2020-04-29T18:16:35.793" v="2113" actId="404"/>
        <pc:sldMkLst>
          <pc:docMk/>
          <pc:sldMk cId="3410627006" sldId="304"/>
        </pc:sldMkLst>
        <pc:spChg chg="mod">
          <ac:chgData name="Jacqueline King" userId="ea4f4db8-9492-4dbb-8a3b-13c84c359c77" providerId="ADAL" clId="{0B2A9CDC-171D-4CBA-98D6-FAE66096EFB5}" dt="2020-04-29T18:16:35.793" v="2113" actId="404"/>
          <ac:spMkLst>
            <pc:docMk/>
            <pc:sldMk cId="3410627006" sldId="304"/>
            <ac:spMk id="2" creationId="{0D871932-4F36-4365-B468-BE0BFB8C8193}"/>
          </ac:spMkLst>
        </pc:spChg>
      </pc:sldChg>
      <pc:sldChg chg="delSp modSp add mod ord">
        <pc:chgData name="Jacqueline King" userId="ea4f4db8-9492-4dbb-8a3b-13c84c359c77" providerId="ADAL" clId="{0B2A9CDC-171D-4CBA-98D6-FAE66096EFB5}" dt="2020-04-29T15:51:33.605" v="1204" actId="14100"/>
        <pc:sldMkLst>
          <pc:docMk/>
          <pc:sldMk cId="3326743326" sldId="305"/>
        </pc:sldMkLst>
        <pc:spChg chg="mod">
          <ac:chgData name="Jacqueline King" userId="ea4f4db8-9492-4dbb-8a3b-13c84c359c77" providerId="ADAL" clId="{0B2A9CDC-171D-4CBA-98D6-FAE66096EFB5}" dt="2020-04-29T15:50:24.509" v="1198"/>
          <ac:spMkLst>
            <pc:docMk/>
            <pc:sldMk cId="3326743326" sldId="305"/>
            <ac:spMk id="2" creationId="{00000000-0000-0000-0000-000000000000}"/>
          </ac:spMkLst>
        </pc:spChg>
        <pc:spChg chg="del">
          <ac:chgData name="Jacqueline King" userId="ea4f4db8-9492-4dbb-8a3b-13c84c359c77" providerId="ADAL" clId="{0B2A9CDC-171D-4CBA-98D6-FAE66096EFB5}" dt="2020-04-29T15:51:20.764" v="1202" actId="478"/>
          <ac:spMkLst>
            <pc:docMk/>
            <pc:sldMk cId="3326743326" sldId="305"/>
            <ac:spMk id="7" creationId="{8B8420E9-383F-4564-A890-7B89CD215DB7}"/>
          </ac:spMkLst>
        </pc:spChg>
        <pc:graphicFrameChg chg="mod">
          <ac:chgData name="Jacqueline King" userId="ea4f4db8-9492-4dbb-8a3b-13c84c359c77" providerId="ADAL" clId="{0B2A9CDC-171D-4CBA-98D6-FAE66096EFB5}" dt="2020-04-29T15:51:33.605" v="1204" actId="14100"/>
          <ac:graphicFrameMkLst>
            <pc:docMk/>
            <pc:sldMk cId="3326743326" sldId="305"/>
            <ac:graphicFrameMk id="6" creationId="{F817273F-5CE7-42A8-9612-E1378F09A1AF}"/>
          </ac:graphicFrameMkLst>
        </pc:graphicFrameChg>
      </pc:sldChg>
      <pc:sldChg chg="modSp add mod ord">
        <pc:chgData name="Jacqueline King" userId="ea4f4db8-9492-4dbb-8a3b-13c84c359c77" providerId="ADAL" clId="{0B2A9CDC-171D-4CBA-98D6-FAE66096EFB5}" dt="2020-04-29T15:57:22.811" v="1275"/>
        <pc:sldMkLst>
          <pc:docMk/>
          <pc:sldMk cId="2237892614" sldId="306"/>
        </pc:sldMkLst>
        <pc:spChg chg="mod">
          <ac:chgData name="Jacqueline King" userId="ea4f4db8-9492-4dbb-8a3b-13c84c359c77" providerId="ADAL" clId="{0B2A9CDC-171D-4CBA-98D6-FAE66096EFB5}" dt="2020-04-29T15:52:58.190" v="1210" actId="14100"/>
          <ac:spMkLst>
            <pc:docMk/>
            <pc:sldMk cId="2237892614" sldId="306"/>
            <ac:spMk id="2" creationId="{00000000-0000-0000-0000-000000000000}"/>
          </ac:spMkLst>
        </pc:spChg>
        <pc:spChg chg="mod">
          <ac:chgData name="Jacqueline King" userId="ea4f4db8-9492-4dbb-8a3b-13c84c359c77" providerId="ADAL" clId="{0B2A9CDC-171D-4CBA-98D6-FAE66096EFB5}" dt="2020-04-29T15:55:47.190" v="1266" actId="1076"/>
          <ac:spMkLst>
            <pc:docMk/>
            <pc:sldMk cId="2237892614" sldId="306"/>
            <ac:spMk id="9" creationId="{BFB3E0BD-C5BF-4F8B-83F3-363B21C43428}"/>
          </ac:spMkLst>
        </pc:spChg>
        <pc:graphicFrameChg chg="mod">
          <ac:chgData name="Jacqueline King" userId="ea4f4db8-9492-4dbb-8a3b-13c84c359c77" providerId="ADAL" clId="{0B2A9CDC-171D-4CBA-98D6-FAE66096EFB5}" dt="2020-04-29T15:57:22.811" v="1275"/>
          <ac:graphicFrameMkLst>
            <pc:docMk/>
            <pc:sldMk cId="2237892614" sldId="306"/>
            <ac:graphicFrameMk id="8" creationId="{F4D131E3-A649-4DEE-9FF8-FD583B608804}"/>
          </ac:graphicFrameMkLst>
        </pc:graphicFrameChg>
      </pc:sldChg>
      <pc:sldChg chg="modSp add mod ord">
        <pc:chgData name="Jacqueline King" userId="ea4f4db8-9492-4dbb-8a3b-13c84c359c77" providerId="ADAL" clId="{0B2A9CDC-171D-4CBA-98D6-FAE66096EFB5}" dt="2020-04-29T16:04:11.205" v="1290" actId="20577"/>
        <pc:sldMkLst>
          <pc:docMk/>
          <pc:sldMk cId="3952529410" sldId="307"/>
        </pc:sldMkLst>
        <pc:spChg chg="mod">
          <ac:chgData name="Jacqueline King" userId="ea4f4db8-9492-4dbb-8a3b-13c84c359c77" providerId="ADAL" clId="{0B2A9CDC-171D-4CBA-98D6-FAE66096EFB5}" dt="2020-04-29T16:04:11.205" v="1290" actId="20577"/>
          <ac:spMkLst>
            <pc:docMk/>
            <pc:sldMk cId="3952529410" sldId="307"/>
            <ac:spMk id="2" creationId="{00000000-0000-0000-0000-000000000000}"/>
          </ac:spMkLst>
        </pc:spChg>
        <pc:graphicFrameChg chg="mod">
          <ac:chgData name="Jacqueline King" userId="ea4f4db8-9492-4dbb-8a3b-13c84c359c77" providerId="ADAL" clId="{0B2A9CDC-171D-4CBA-98D6-FAE66096EFB5}" dt="2020-04-29T16:04:01.507" v="1289" actId="1076"/>
          <ac:graphicFrameMkLst>
            <pc:docMk/>
            <pc:sldMk cId="3952529410" sldId="307"/>
            <ac:graphicFrameMk id="8" creationId="{F4D131E3-A649-4DEE-9FF8-FD583B608804}"/>
          </ac:graphicFrameMkLst>
        </pc:graphicFrameChg>
      </pc:sldChg>
      <pc:sldChg chg="modSp add">
        <pc:chgData name="Jacqueline King" userId="ea4f4db8-9492-4dbb-8a3b-13c84c359c77" providerId="ADAL" clId="{0B2A9CDC-171D-4CBA-98D6-FAE66096EFB5}" dt="2020-04-29T18:03:54.576" v="2037" actId="14100"/>
        <pc:sldMkLst>
          <pc:docMk/>
          <pc:sldMk cId="3509972535" sldId="308"/>
        </pc:sldMkLst>
        <pc:spChg chg="mod">
          <ac:chgData name="Jacqueline King" userId="ea4f4db8-9492-4dbb-8a3b-13c84c359c77" providerId="ADAL" clId="{0B2A9CDC-171D-4CBA-98D6-FAE66096EFB5}" dt="2020-04-29T16:04:47.365" v="1293"/>
          <ac:spMkLst>
            <pc:docMk/>
            <pc:sldMk cId="3509972535" sldId="308"/>
            <ac:spMk id="2" creationId="{00000000-0000-0000-0000-000000000000}"/>
          </ac:spMkLst>
        </pc:spChg>
        <pc:spChg chg="mod">
          <ac:chgData name="Jacqueline King" userId="ea4f4db8-9492-4dbb-8a3b-13c84c359c77" providerId="ADAL" clId="{0B2A9CDC-171D-4CBA-98D6-FAE66096EFB5}" dt="2020-04-29T18:03:54.576" v="2037" actId="14100"/>
          <ac:spMkLst>
            <pc:docMk/>
            <pc:sldMk cId="3509972535" sldId="308"/>
            <ac:spMk id="5" creationId="{F6A15B4C-7BD6-49F5-BBD0-2E395507DF3A}"/>
          </ac:spMkLst>
        </pc:spChg>
      </pc:sldChg>
      <pc:sldChg chg="addSp delSp modSp add del mod ord">
        <pc:chgData name="Jacqueline King" userId="ea4f4db8-9492-4dbb-8a3b-13c84c359c77" providerId="ADAL" clId="{0B2A9CDC-171D-4CBA-98D6-FAE66096EFB5}" dt="2020-04-29T18:15:09.494" v="2101" actId="20577"/>
        <pc:sldMkLst>
          <pc:docMk/>
          <pc:sldMk cId="2609211687" sldId="309"/>
        </pc:sldMkLst>
        <pc:spChg chg="mod">
          <ac:chgData name="Jacqueline King" userId="ea4f4db8-9492-4dbb-8a3b-13c84c359c77" providerId="ADAL" clId="{0B2A9CDC-171D-4CBA-98D6-FAE66096EFB5}" dt="2020-04-29T18:15:09.494" v="2101" actId="20577"/>
          <ac:spMkLst>
            <pc:docMk/>
            <pc:sldMk cId="2609211687" sldId="309"/>
            <ac:spMk id="2" creationId="{00000000-0000-0000-0000-000000000000}"/>
          </ac:spMkLst>
        </pc:spChg>
        <pc:spChg chg="add del">
          <ac:chgData name="Jacqueline King" userId="ea4f4db8-9492-4dbb-8a3b-13c84c359c77" providerId="ADAL" clId="{0B2A9CDC-171D-4CBA-98D6-FAE66096EFB5}" dt="2020-04-29T18:11:45.745" v="2078" actId="478"/>
          <ac:spMkLst>
            <pc:docMk/>
            <pc:sldMk cId="2609211687" sldId="309"/>
            <ac:spMk id="9" creationId="{BFB3E0BD-C5BF-4F8B-83F3-363B21C43428}"/>
          </ac:spMkLst>
        </pc:spChg>
        <pc:graphicFrameChg chg="mod">
          <ac:chgData name="Jacqueline King" userId="ea4f4db8-9492-4dbb-8a3b-13c84c359c77" providerId="ADAL" clId="{0B2A9CDC-171D-4CBA-98D6-FAE66096EFB5}" dt="2020-04-29T18:14:30.682" v="2096" actId="14100"/>
          <ac:graphicFrameMkLst>
            <pc:docMk/>
            <pc:sldMk cId="2609211687" sldId="309"/>
            <ac:graphicFrameMk id="8" creationId="{F4D131E3-A649-4DEE-9FF8-FD583B608804}"/>
          </ac:graphicFrameMkLst>
        </pc:graphicFrameChg>
      </pc:sldChg>
      <pc:sldChg chg="modSp new">
        <pc:chgData name="Jacqueline King" userId="ea4f4db8-9492-4dbb-8a3b-13c84c359c77" providerId="ADAL" clId="{0B2A9CDC-171D-4CBA-98D6-FAE66096EFB5}" dt="2020-04-29T18:17:38.081" v="2122" actId="14100"/>
        <pc:sldMkLst>
          <pc:docMk/>
          <pc:sldMk cId="2228001389" sldId="310"/>
        </pc:sldMkLst>
        <pc:spChg chg="mod">
          <ac:chgData name="Jacqueline King" userId="ea4f4db8-9492-4dbb-8a3b-13c84c359c77" providerId="ADAL" clId="{0B2A9CDC-171D-4CBA-98D6-FAE66096EFB5}" dt="2020-04-29T18:17:38.081" v="2122" actId="14100"/>
          <ac:spMkLst>
            <pc:docMk/>
            <pc:sldMk cId="2228001389" sldId="310"/>
            <ac:spMk id="2" creationId="{7C906BD9-287B-41A8-8AFE-703433CCA274}"/>
          </ac:spMkLst>
        </pc:spChg>
      </pc:sldChg>
      <pc:sldChg chg="modSp add mod ord">
        <pc:chgData name="Jacqueline King" userId="ea4f4db8-9492-4dbb-8a3b-13c84c359c77" providerId="ADAL" clId="{0B2A9CDC-171D-4CBA-98D6-FAE66096EFB5}" dt="2020-04-29T18:22:04.899" v="2166"/>
        <pc:sldMkLst>
          <pc:docMk/>
          <pc:sldMk cId="1085176343" sldId="311"/>
        </pc:sldMkLst>
        <pc:spChg chg="mod">
          <ac:chgData name="Jacqueline King" userId="ea4f4db8-9492-4dbb-8a3b-13c84c359c77" providerId="ADAL" clId="{0B2A9CDC-171D-4CBA-98D6-FAE66096EFB5}" dt="2020-04-29T18:19:05.380" v="2148" actId="115"/>
          <ac:spMkLst>
            <pc:docMk/>
            <pc:sldMk cId="1085176343" sldId="311"/>
            <ac:spMk id="2" creationId="{00000000-0000-0000-0000-000000000000}"/>
          </ac:spMkLst>
        </pc:spChg>
        <pc:graphicFrameChg chg="mod">
          <ac:chgData name="Jacqueline King" userId="ea4f4db8-9492-4dbb-8a3b-13c84c359c77" providerId="ADAL" clId="{0B2A9CDC-171D-4CBA-98D6-FAE66096EFB5}" dt="2020-04-29T18:22:04.899" v="2166"/>
          <ac:graphicFrameMkLst>
            <pc:docMk/>
            <pc:sldMk cId="1085176343" sldId="311"/>
            <ac:graphicFrameMk id="8" creationId="{F4D131E3-A649-4DEE-9FF8-FD583B608804}"/>
          </ac:graphicFrameMkLst>
        </pc:graphicFrameChg>
      </pc:sldChg>
      <pc:sldChg chg="modSp add mod">
        <pc:chgData name="Jacqueline King" userId="ea4f4db8-9492-4dbb-8a3b-13c84c359c77" providerId="ADAL" clId="{0B2A9CDC-171D-4CBA-98D6-FAE66096EFB5}" dt="2020-04-29T18:24:03.336" v="2173" actId="27918"/>
        <pc:sldMkLst>
          <pc:docMk/>
          <pc:sldMk cId="1163642262" sldId="312"/>
        </pc:sldMkLst>
        <pc:spChg chg="mod">
          <ac:chgData name="Jacqueline King" userId="ea4f4db8-9492-4dbb-8a3b-13c84c359c77" providerId="ADAL" clId="{0B2A9CDC-171D-4CBA-98D6-FAE66096EFB5}" dt="2020-04-29T18:22:26.305" v="2170" actId="20577"/>
          <ac:spMkLst>
            <pc:docMk/>
            <pc:sldMk cId="1163642262" sldId="312"/>
            <ac:spMk id="2" creationId="{00000000-0000-0000-0000-000000000000}"/>
          </ac:spMkLst>
        </pc:spChg>
      </pc:sldChg>
      <pc:sldChg chg="modSp add mod">
        <pc:chgData name="Jacqueline King" userId="ea4f4db8-9492-4dbb-8a3b-13c84c359c77" providerId="ADAL" clId="{0B2A9CDC-171D-4CBA-98D6-FAE66096EFB5}" dt="2020-04-29T18:31:12.547" v="2253"/>
        <pc:sldMkLst>
          <pc:docMk/>
          <pc:sldMk cId="2209409810" sldId="313"/>
        </pc:sldMkLst>
        <pc:spChg chg="mod">
          <ac:chgData name="Jacqueline King" userId="ea4f4db8-9492-4dbb-8a3b-13c84c359c77" providerId="ADAL" clId="{0B2A9CDC-171D-4CBA-98D6-FAE66096EFB5}" dt="2020-04-29T18:25:24.979" v="2220" actId="20577"/>
          <ac:spMkLst>
            <pc:docMk/>
            <pc:sldMk cId="2209409810" sldId="313"/>
            <ac:spMk id="2" creationId="{00000000-0000-0000-0000-000000000000}"/>
          </ac:spMkLst>
        </pc:spChg>
        <pc:graphicFrameChg chg="mod">
          <ac:chgData name="Jacqueline King" userId="ea4f4db8-9492-4dbb-8a3b-13c84c359c77" providerId="ADAL" clId="{0B2A9CDC-171D-4CBA-98D6-FAE66096EFB5}" dt="2020-04-29T18:31:12.547" v="2253"/>
          <ac:graphicFrameMkLst>
            <pc:docMk/>
            <pc:sldMk cId="2209409810" sldId="313"/>
            <ac:graphicFrameMk id="8" creationId="{F4D131E3-A649-4DEE-9FF8-FD583B608804}"/>
          </ac:graphicFrameMkLst>
        </pc:graphicFrameChg>
      </pc:sldChg>
      <pc:sldChg chg="modSp new">
        <pc:chgData name="Jacqueline King" userId="ea4f4db8-9492-4dbb-8a3b-13c84c359c77" providerId="ADAL" clId="{0B2A9CDC-171D-4CBA-98D6-FAE66096EFB5}" dt="2020-04-29T18:32:37.409" v="2260" actId="1076"/>
        <pc:sldMkLst>
          <pc:docMk/>
          <pc:sldMk cId="3655413686" sldId="314"/>
        </pc:sldMkLst>
        <pc:spChg chg="mod">
          <ac:chgData name="Jacqueline King" userId="ea4f4db8-9492-4dbb-8a3b-13c84c359c77" providerId="ADAL" clId="{0B2A9CDC-171D-4CBA-98D6-FAE66096EFB5}" dt="2020-04-29T18:32:37.409" v="2260" actId="1076"/>
          <ac:spMkLst>
            <pc:docMk/>
            <pc:sldMk cId="3655413686" sldId="314"/>
            <ac:spMk id="2" creationId="{E79AFF4B-F502-45F9-8D8F-697DF5FBE678}"/>
          </ac:spMkLst>
        </pc:spChg>
      </pc:sldChg>
      <pc:sldChg chg="modSp mod">
        <pc:chgData name="Jacqueline King" userId="ea4f4db8-9492-4dbb-8a3b-13c84c359c77" providerId="ADAL" clId="{0B2A9CDC-171D-4CBA-98D6-FAE66096EFB5}" dt="2020-04-29T18:37:49.776" v="2280"/>
        <pc:sldMkLst>
          <pc:docMk/>
          <pc:sldMk cId="3276438632" sldId="315"/>
        </pc:sldMkLst>
        <pc:spChg chg="mod">
          <ac:chgData name="Jacqueline King" userId="ea4f4db8-9492-4dbb-8a3b-13c84c359c77" providerId="ADAL" clId="{0B2A9CDC-171D-4CBA-98D6-FAE66096EFB5}" dt="2020-04-29T18:33:47.741" v="2275" actId="20577"/>
          <ac:spMkLst>
            <pc:docMk/>
            <pc:sldMk cId="3276438632" sldId="315"/>
            <ac:spMk id="2" creationId="{00000000-0000-0000-0000-000000000000}"/>
          </ac:spMkLst>
        </pc:spChg>
        <pc:graphicFrameChg chg="mod">
          <ac:chgData name="Jacqueline King" userId="ea4f4db8-9492-4dbb-8a3b-13c84c359c77" providerId="ADAL" clId="{0B2A9CDC-171D-4CBA-98D6-FAE66096EFB5}" dt="2020-04-29T18:37:49.776" v="2280"/>
          <ac:graphicFrameMkLst>
            <pc:docMk/>
            <pc:sldMk cId="3276438632" sldId="315"/>
            <ac:graphicFrameMk id="8" creationId="{F4D131E3-A649-4DEE-9FF8-FD583B608804}"/>
          </ac:graphicFrameMkLst>
        </pc:graphicFrameChg>
      </pc:sldChg>
      <pc:sldChg chg="modSp new">
        <pc:chgData name="Jacqueline King" userId="ea4f4db8-9492-4dbb-8a3b-13c84c359c77" providerId="ADAL" clId="{0B2A9CDC-171D-4CBA-98D6-FAE66096EFB5}" dt="2020-04-29T19:55:07.989" v="2434" actId="20577"/>
        <pc:sldMkLst>
          <pc:docMk/>
          <pc:sldMk cId="1540955475" sldId="316"/>
        </pc:sldMkLst>
        <pc:spChg chg="mod">
          <ac:chgData name="Jacqueline King" userId="ea4f4db8-9492-4dbb-8a3b-13c84c359c77" providerId="ADAL" clId="{0B2A9CDC-171D-4CBA-98D6-FAE66096EFB5}" dt="2020-04-29T19:55:07.989" v="2434" actId="20577"/>
          <ac:spMkLst>
            <pc:docMk/>
            <pc:sldMk cId="1540955475" sldId="316"/>
            <ac:spMk id="2" creationId="{D2113364-5708-46C4-A25D-E44AE04BD96D}"/>
          </ac:spMkLst>
        </pc:spChg>
      </pc:sldChg>
      <pc:sldChg chg="modSp del">
        <pc:chgData name="Jacqueline King" userId="ea4f4db8-9492-4dbb-8a3b-13c84c359c77" providerId="ADAL" clId="{0B2A9CDC-171D-4CBA-98D6-FAE66096EFB5}" dt="2020-04-29T20:36:17.074" v="4273" actId="2696"/>
        <pc:sldMkLst>
          <pc:docMk/>
          <pc:sldMk cId="2121926560" sldId="317"/>
        </pc:sldMkLst>
        <pc:spChg chg="mod">
          <ac:chgData name="Jacqueline King" userId="ea4f4db8-9492-4dbb-8a3b-13c84c359c77" providerId="ADAL" clId="{0B2A9CDC-171D-4CBA-98D6-FAE66096EFB5}" dt="2020-04-29T20:21:34.990" v="3154" actId="20577"/>
          <ac:spMkLst>
            <pc:docMk/>
            <pc:sldMk cId="2121926560" sldId="317"/>
            <ac:spMk id="4" creationId="{67132812-2F26-4C86-8258-80F0BA9ABC4B}"/>
          </ac:spMkLst>
        </pc:spChg>
      </pc:sldChg>
      <pc:sldChg chg="addSp delSp modSp new del modTransition">
        <pc:chgData name="Jacqueline King" userId="ea4f4db8-9492-4dbb-8a3b-13c84c359c77" providerId="ADAL" clId="{0B2A9CDC-171D-4CBA-98D6-FAE66096EFB5}" dt="2020-04-29T20:19:13.308" v="3152" actId="2696"/>
        <pc:sldMkLst>
          <pc:docMk/>
          <pc:sldMk cId="2514218160" sldId="317"/>
        </pc:sldMkLst>
        <pc:spChg chg="del">
          <ac:chgData name="Jacqueline King" userId="ea4f4db8-9492-4dbb-8a3b-13c84c359c77" providerId="ADAL" clId="{0B2A9CDC-171D-4CBA-98D6-FAE66096EFB5}" dt="2020-04-29T19:55:24.327" v="2436"/>
          <ac:spMkLst>
            <pc:docMk/>
            <pc:sldMk cId="2514218160" sldId="317"/>
            <ac:spMk id="2" creationId="{3450F485-59D5-441C-AF09-A9C87C72B523}"/>
          </ac:spMkLst>
        </pc:spChg>
        <pc:spChg chg="add mod">
          <ac:chgData name="Jacqueline King" userId="ea4f4db8-9492-4dbb-8a3b-13c84c359c77" providerId="ADAL" clId="{0B2A9CDC-171D-4CBA-98D6-FAE66096EFB5}" dt="2020-04-29T19:55:36.093" v="2437"/>
          <ac:spMkLst>
            <pc:docMk/>
            <pc:sldMk cId="2514218160" sldId="317"/>
            <ac:spMk id="3" creationId="{1945CC7C-0D3E-45EB-A84C-A3326EF5EF9C}"/>
          </ac:spMkLst>
        </pc:spChg>
        <pc:spChg chg="add mod">
          <ac:chgData name="Jacqueline King" userId="ea4f4db8-9492-4dbb-8a3b-13c84c359c77" providerId="ADAL" clId="{0B2A9CDC-171D-4CBA-98D6-FAE66096EFB5}" dt="2020-04-29T20:18:06.164" v="3147" actId="20577"/>
          <ac:spMkLst>
            <pc:docMk/>
            <pc:sldMk cId="2514218160" sldId="317"/>
            <ac:spMk id="4" creationId="{67132812-2F26-4C86-8258-80F0BA9ABC4B}"/>
          </ac:spMkLst>
        </pc:spChg>
      </pc:sldChg>
      <pc:sldChg chg="addSp delSp modSp new">
        <pc:chgData name="Jacqueline King" userId="ea4f4db8-9492-4dbb-8a3b-13c84c359c77" providerId="ADAL" clId="{0B2A9CDC-171D-4CBA-98D6-FAE66096EFB5}" dt="2020-04-29T20:22:04.748" v="3160" actId="1076"/>
        <pc:sldMkLst>
          <pc:docMk/>
          <pc:sldMk cId="240802936" sldId="318"/>
        </pc:sldMkLst>
        <pc:picChg chg="add del mod">
          <ac:chgData name="Jacqueline King" userId="ea4f4db8-9492-4dbb-8a3b-13c84c359c77" providerId="ADAL" clId="{0B2A9CDC-171D-4CBA-98D6-FAE66096EFB5}" dt="2020-04-29T20:16:59.823" v="3103" actId="478"/>
          <ac:picMkLst>
            <pc:docMk/>
            <pc:sldMk cId="240802936" sldId="318"/>
            <ac:picMk id="1026" creationId="{FCF71CAE-1DBB-4875-B1C0-9B1F98A78E10}"/>
          </ac:picMkLst>
        </pc:picChg>
        <pc:picChg chg="add del mod">
          <ac:chgData name="Jacqueline King" userId="ea4f4db8-9492-4dbb-8a3b-13c84c359c77" providerId="ADAL" clId="{0B2A9CDC-171D-4CBA-98D6-FAE66096EFB5}" dt="2020-04-29T20:21:45.508" v="3155" actId="478"/>
          <ac:picMkLst>
            <pc:docMk/>
            <pc:sldMk cId="240802936" sldId="318"/>
            <ac:picMk id="1028" creationId="{C8832BA9-1683-46CD-B2CE-77E69E664613}"/>
          </ac:picMkLst>
        </pc:picChg>
        <pc:picChg chg="add mod">
          <ac:chgData name="Jacqueline King" userId="ea4f4db8-9492-4dbb-8a3b-13c84c359c77" providerId="ADAL" clId="{0B2A9CDC-171D-4CBA-98D6-FAE66096EFB5}" dt="2020-04-29T20:22:04.748" v="3160" actId="1076"/>
          <ac:picMkLst>
            <pc:docMk/>
            <pc:sldMk cId="240802936" sldId="318"/>
            <ac:picMk id="1030" creationId="{8C30B72F-F5B3-4723-90F5-6493C43B83F5}"/>
          </ac:picMkLst>
        </pc:picChg>
      </pc:sldChg>
      <pc:sldChg chg="delSp modSp new">
        <pc:chgData name="Jacqueline King" userId="ea4f4db8-9492-4dbb-8a3b-13c84c359c77" providerId="ADAL" clId="{0B2A9CDC-171D-4CBA-98D6-FAE66096EFB5}" dt="2020-04-29T20:37:51.693" v="4285" actId="14100"/>
        <pc:sldMkLst>
          <pc:docMk/>
          <pc:sldMk cId="2357514969" sldId="319"/>
        </pc:sldMkLst>
        <pc:spChg chg="del">
          <ac:chgData name="Jacqueline King" userId="ea4f4db8-9492-4dbb-8a3b-13c84c359c77" providerId="ADAL" clId="{0B2A9CDC-171D-4CBA-98D6-FAE66096EFB5}" dt="2020-04-29T20:23:37.749" v="3162" actId="478"/>
          <ac:spMkLst>
            <pc:docMk/>
            <pc:sldMk cId="2357514969" sldId="319"/>
            <ac:spMk id="2" creationId="{64AC10E2-4B14-43A2-AE7D-4794656B30AD}"/>
          </ac:spMkLst>
        </pc:spChg>
        <pc:spChg chg="mod">
          <ac:chgData name="Jacqueline King" userId="ea4f4db8-9492-4dbb-8a3b-13c84c359c77" providerId="ADAL" clId="{0B2A9CDC-171D-4CBA-98D6-FAE66096EFB5}" dt="2020-04-29T20:37:51.693" v="4285" actId="14100"/>
          <ac:spMkLst>
            <pc:docMk/>
            <pc:sldMk cId="2357514969" sldId="319"/>
            <ac:spMk id="3" creationId="{AEC73268-A80D-4939-A5B2-CF0B4C075AD5}"/>
          </ac:spMkLst>
        </pc:spChg>
      </pc:sldChg>
      <pc:sldChg chg="modSp new">
        <pc:chgData name="Jacqueline King" userId="ea4f4db8-9492-4dbb-8a3b-13c84c359c77" providerId="ADAL" clId="{0B2A9CDC-171D-4CBA-98D6-FAE66096EFB5}" dt="2020-04-29T20:38:24.138" v="4299" actId="20577"/>
        <pc:sldMkLst>
          <pc:docMk/>
          <pc:sldMk cId="2481672274" sldId="320"/>
        </pc:sldMkLst>
        <pc:spChg chg="mod">
          <ac:chgData name="Jacqueline King" userId="ea4f4db8-9492-4dbb-8a3b-13c84c359c77" providerId="ADAL" clId="{0B2A9CDC-171D-4CBA-98D6-FAE66096EFB5}" dt="2020-04-29T20:38:24.138" v="4299" actId="20577"/>
          <ac:spMkLst>
            <pc:docMk/>
            <pc:sldMk cId="2481672274" sldId="320"/>
            <ac:spMk id="2" creationId="{37B7B6F9-3C2C-4567-B366-E1DD08709FB8}"/>
          </ac:spMkLst>
        </pc:spChg>
        <pc:spChg chg="mod">
          <ac:chgData name="Jacqueline King" userId="ea4f4db8-9492-4dbb-8a3b-13c84c359c77" providerId="ADAL" clId="{0B2A9CDC-171D-4CBA-98D6-FAE66096EFB5}" dt="2020-04-29T20:33:06.395" v="4272" actId="14100"/>
          <ac:spMkLst>
            <pc:docMk/>
            <pc:sldMk cId="2481672274" sldId="320"/>
            <ac:spMk id="3" creationId="{301A9264-8FFC-4F2F-96E5-1DC06BF18E35}"/>
          </ac:spMkLst>
        </pc:spChg>
      </pc:sldChg>
      <pc:sldChg chg="modSp new">
        <pc:chgData name="Jacqueline King" userId="ea4f4db8-9492-4dbb-8a3b-13c84c359c77" providerId="ADAL" clId="{0B2A9CDC-171D-4CBA-98D6-FAE66096EFB5}" dt="2020-04-29T20:38:53.262" v="4319" actId="20577"/>
        <pc:sldMkLst>
          <pc:docMk/>
          <pc:sldMk cId="3860501805" sldId="321"/>
        </pc:sldMkLst>
        <pc:spChg chg="mod">
          <ac:chgData name="Jacqueline King" userId="ea4f4db8-9492-4dbb-8a3b-13c84c359c77" providerId="ADAL" clId="{0B2A9CDC-171D-4CBA-98D6-FAE66096EFB5}" dt="2020-04-29T20:38:53.262" v="4319" actId="20577"/>
          <ac:spMkLst>
            <pc:docMk/>
            <pc:sldMk cId="3860501805" sldId="321"/>
            <ac:spMk id="2" creationId="{FA14488C-784C-4D2E-99EA-C7C01EB2FE11}"/>
          </ac:spMkLst>
        </pc:spChg>
      </pc:sldChg>
      <pc:sldChg chg="delSp modSp new">
        <pc:chgData name="Jacqueline King" userId="ea4f4db8-9492-4dbb-8a3b-13c84c359c77" providerId="ADAL" clId="{0B2A9CDC-171D-4CBA-98D6-FAE66096EFB5}" dt="2020-04-29T21:07:28.899" v="6571" actId="20577"/>
        <pc:sldMkLst>
          <pc:docMk/>
          <pc:sldMk cId="2956864437" sldId="322"/>
        </pc:sldMkLst>
        <pc:spChg chg="del">
          <ac:chgData name="Jacqueline King" userId="ea4f4db8-9492-4dbb-8a3b-13c84c359c77" providerId="ADAL" clId="{0B2A9CDC-171D-4CBA-98D6-FAE66096EFB5}" dt="2020-04-29T20:45:55.857" v="5119" actId="478"/>
          <ac:spMkLst>
            <pc:docMk/>
            <pc:sldMk cId="2956864437" sldId="322"/>
            <ac:spMk id="2" creationId="{DBCFDCD6-166D-4E9D-BFBE-4A649D00EECC}"/>
          </ac:spMkLst>
        </pc:spChg>
        <pc:spChg chg="mod">
          <ac:chgData name="Jacqueline King" userId="ea4f4db8-9492-4dbb-8a3b-13c84c359c77" providerId="ADAL" clId="{0B2A9CDC-171D-4CBA-98D6-FAE66096EFB5}" dt="2020-04-29T21:07:28.899" v="6571" actId="20577"/>
          <ac:spMkLst>
            <pc:docMk/>
            <pc:sldMk cId="2956864437" sldId="322"/>
            <ac:spMk id="3" creationId="{30B56EAB-DA33-4CC5-9261-C522ECDD9053}"/>
          </ac:spMkLst>
        </pc:spChg>
      </pc:sldChg>
      <pc:sldChg chg="modSp add">
        <pc:chgData name="Jacqueline King" userId="ea4f4db8-9492-4dbb-8a3b-13c84c359c77" providerId="ADAL" clId="{0B2A9CDC-171D-4CBA-98D6-FAE66096EFB5}" dt="2020-04-29T21:08:11.393" v="6591" actId="20577"/>
        <pc:sldMkLst>
          <pc:docMk/>
          <pc:sldMk cId="2225379291" sldId="323"/>
        </pc:sldMkLst>
        <pc:spChg chg="mod">
          <ac:chgData name="Jacqueline King" userId="ea4f4db8-9492-4dbb-8a3b-13c84c359c77" providerId="ADAL" clId="{0B2A9CDC-171D-4CBA-98D6-FAE66096EFB5}" dt="2020-04-29T21:08:11.393" v="6591" actId="20577"/>
          <ac:spMkLst>
            <pc:docMk/>
            <pc:sldMk cId="2225379291" sldId="323"/>
            <ac:spMk id="3" creationId="{30B56EAB-DA33-4CC5-9261-C522ECDD9053}"/>
          </ac:spMkLst>
        </pc:spChg>
      </pc:sldChg>
      <pc:sldMasterChg chg="delSldLayout">
        <pc:chgData name="Jacqueline King" userId="ea4f4db8-9492-4dbb-8a3b-13c84c359c77" providerId="ADAL" clId="{0B2A9CDC-171D-4CBA-98D6-FAE66096EFB5}" dt="2020-04-29T18:36:50.537" v="2276" actId="47"/>
        <pc:sldMasterMkLst>
          <pc:docMk/>
          <pc:sldMasterMk cId="3457913214" sldId="2147483805"/>
        </pc:sldMasterMkLst>
        <pc:sldLayoutChg chg="del">
          <pc:chgData name="Jacqueline King" userId="ea4f4db8-9492-4dbb-8a3b-13c84c359c77" providerId="ADAL" clId="{0B2A9CDC-171D-4CBA-98D6-FAE66096EFB5}" dt="2020-04-29T18:36:50.537" v="2276" actId="47"/>
          <pc:sldLayoutMkLst>
            <pc:docMk/>
            <pc:sldMasterMk cId="3457913214" sldId="2147483805"/>
            <pc:sldLayoutMk cId="3906159001" sldId="2147483819"/>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HelveticaNeueLT Std" panose="020B0604020202020204" pitchFamily="34" charset="0"/>
                <a:ea typeface="+mn-ea"/>
                <a:cs typeface="+mn-cs"/>
              </a:defRPr>
            </a:pPr>
            <a:r>
              <a:rPr lang="en-US" sz="2400" b="1" dirty="0">
                <a:solidFill>
                  <a:schemeClr val="tx1"/>
                </a:solidFill>
                <a:latin typeface="HelveticaNeueLT Std" panose="020B0604020202020204" pitchFamily="34" charset="0"/>
              </a:rPr>
              <a:t>Institution Type</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HelveticaNeueLT Std" panose="020B0604020202020204" pitchFamily="34" charset="0"/>
              <a:ea typeface="+mn-ea"/>
              <a:cs typeface="+mn-cs"/>
            </a:defRPr>
          </a:pPr>
          <a:endParaRPr lang="en-US"/>
        </a:p>
      </c:txPr>
    </c:title>
    <c:autoTitleDeleted val="0"/>
    <c:plotArea>
      <c:layout>
        <c:manualLayout>
          <c:layoutTarget val="inner"/>
          <c:xMode val="edge"/>
          <c:yMode val="edge"/>
          <c:x val="0.1789220153300789"/>
          <c:y val="0.13603966157996378"/>
          <c:w val="0.63762635224228525"/>
          <c:h val="0.73215963003712281"/>
        </c:manualLayout>
      </c:layout>
      <c:pieChart>
        <c:varyColors val="1"/>
        <c:ser>
          <c:idx val="0"/>
          <c:order val="0"/>
          <c:tx>
            <c:strRef>
              <c:f>Sheet1!$B$1</c:f>
              <c:strCache>
                <c:ptCount val="1"/>
                <c:pt idx="0">
                  <c:v>Institution Type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E31-4CE0-A394-B5B2A16DFB1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6E31-4CE0-A394-B5B2A16DFB1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6E31-4CE0-A394-B5B2A16DFB11}"/>
              </c:ext>
            </c:extLst>
          </c:dPt>
          <c:dLbls>
            <c:dLbl>
              <c:idx val="0"/>
              <c:layout>
                <c:manualLayout>
                  <c:x val="-0.2479757604852611"/>
                  <c:y val="-7.22510027097274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E31-4CE0-A394-B5B2A16DFB11}"/>
                </c:ext>
              </c:extLst>
            </c:dLbl>
            <c:dLbl>
              <c:idx val="1"/>
              <c:layout>
                <c:manualLayout>
                  <c:x val="-0.10915449881926792"/>
                  <c:y val="-0.1352304087402584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E31-4CE0-A394-B5B2A16DFB11}"/>
                </c:ext>
              </c:extLst>
            </c:dLbl>
            <c:dLbl>
              <c:idx val="2"/>
              <c:layout>
                <c:manualLayout>
                  <c:x val="0.2482975594637076"/>
                  <c:y val="9.16706136171942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E31-4CE0-A394-B5B2A16DFB11}"/>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Public</c:v>
                </c:pt>
                <c:pt idx="1">
                  <c:v>Private For-profit</c:v>
                </c:pt>
                <c:pt idx="2">
                  <c:v>Private Non-profit</c:v>
                </c:pt>
              </c:strCache>
            </c:strRef>
          </c:cat>
          <c:val>
            <c:numRef>
              <c:f>Sheet1!$B$2:$B$4</c:f>
              <c:numCache>
                <c:formatCode>0%</c:formatCode>
                <c:ptCount val="3"/>
                <c:pt idx="0">
                  <c:v>0.57999999999999996</c:v>
                </c:pt>
                <c:pt idx="1">
                  <c:v>0.01</c:v>
                </c:pt>
                <c:pt idx="2">
                  <c:v>0.41</c:v>
                </c:pt>
              </c:numCache>
            </c:numRef>
          </c:val>
          <c:extLst>
            <c:ext xmlns:c16="http://schemas.microsoft.com/office/drawing/2014/chart" uri="{C3380CC4-5D6E-409C-BE32-E72D297353CC}">
              <c16:uniqueId val="{00000000-6E31-4CE0-A394-B5B2A16DFB11}"/>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768567069428128E-2"/>
          <c:y val="3.8466839689731518E-2"/>
          <c:w val="0.66399312558090606"/>
          <c:h val="0.79706273552625206"/>
        </c:manualLayout>
      </c:layout>
      <c:barChart>
        <c:barDir val="col"/>
        <c:grouping val="clustered"/>
        <c:varyColors val="0"/>
        <c:ser>
          <c:idx val="0"/>
          <c:order val="0"/>
          <c:tx>
            <c:strRef>
              <c:f>Sheet1!$A$2</c:f>
              <c:strCache>
                <c:ptCount val="1"/>
                <c:pt idx="0">
                  <c:v>Virtual clinical experience via simulations (i.e., Mursion and TeachLivE)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0.27272727272727271</c:v>
                </c:pt>
                <c:pt idx="1">
                  <c:v>0.39449541284403672</c:v>
                </c:pt>
                <c:pt idx="2">
                  <c:v>0.34574468085106386</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Supplementary projects or assessments to fulfill clinical experience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0.77922077922077926</c:v>
                </c:pt>
                <c:pt idx="1">
                  <c:v>0.76146788990825687</c:v>
                </c:pt>
                <c:pt idx="2">
                  <c:v>0.77127659574468088</c:v>
                </c:pt>
              </c:numCache>
            </c:numRef>
          </c:val>
          <c:extLst>
            <c:ext xmlns:c16="http://schemas.microsoft.com/office/drawing/2014/chart" uri="{C3380CC4-5D6E-409C-BE32-E72D297353CC}">
              <c16:uniqueId val="{00000001-DD1A-45F9-9141-B2C18C36EAB4}"/>
            </c:ext>
          </c:extLst>
        </c:ser>
        <c:ser>
          <c:idx val="2"/>
          <c:order val="2"/>
          <c:tx>
            <c:strRef>
              <c:f>Sheet1!$A$4</c:f>
              <c:strCache>
                <c:ptCount val="1"/>
                <c:pt idx="0">
                  <c:v>Waiving semester-long clinical requirements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0.31168831168831168</c:v>
                </c:pt>
                <c:pt idx="1">
                  <c:v>0.33944954128440369</c:v>
                </c:pt>
                <c:pt idx="2">
                  <c:v>0.32446808510638298</c:v>
                </c:pt>
              </c:numCache>
            </c:numRef>
          </c:val>
          <c:extLst>
            <c:ext xmlns:c16="http://schemas.microsoft.com/office/drawing/2014/chart" uri="{C3380CC4-5D6E-409C-BE32-E72D297353CC}">
              <c16:uniqueId val="{00000002-DD1A-45F9-9141-B2C18C36EAB4}"/>
            </c:ext>
          </c:extLst>
        </c:ser>
        <c:dLbls>
          <c:dLblPos val="outEnd"/>
          <c:showLegendKey val="0"/>
          <c:showVal val="1"/>
          <c:showCatName val="0"/>
          <c:showSerName val="0"/>
          <c:showPercent val="0"/>
          <c:showBubbleSize val="0"/>
        </c:dLbls>
        <c:gapWidth val="219"/>
        <c:overlap val="-27"/>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75018562685232271"/>
          <c:y val="2.9007789988344725E-2"/>
          <c:w val="0.24201927292496012"/>
          <c:h val="0.933455273968892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88903470399534"/>
          <c:y val="6.9020012454485594E-2"/>
          <c:w val="0.77160495548583319"/>
          <c:h val="0.79706273552625206"/>
        </c:manualLayout>
      </c:layout>
      <c:barChart>
        <c:barDir val="col"/>
        <c:grouping val="percentStacked"/>
        <c:varyColors val="0"/>
        <c:ser>
          <c:idx val="0"/>
          <c:order val="0"/>
          <c:tx>
            <c:strRef>
              <c:f>Sheet1!$A$2</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0.7567567567567568</c:v>
                </c:pt>
                <c:pt idx="1">
                  <c:v>0.7142857142857143</c:v>
                </c:pt>
                <c:pt idx="2">
                  <c:v>0.72928176795580113</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0.24</c:v>
                </c:pt>
                <c:pt idx="1">
                  <c:v>0.28999999999999998</c:v>
                </c:pt>
                <c:pt idx="2">
                  <c:v>0.27</c:v>
                </c:pt>
              </c:numCache>
            </c:numRef>
          </c:val>
          <c:extLst>
            <c:ext xmlns:c16="http://schemas.microsoft.com/office/drawing/2014/chart" uri="{C3380CC4-5D6E-409C-BE32-E72D297353CC}">
              <c16:uniqueId val="{00000000-5CB4-4002-956B-E1F51F9256B0}"/>
            </c:ext>
          </c:extLst>
        </c:ser>
        <c:dLbls>
          <c:showLegendKey val="0"/>
          <c:showVal val="1"/>
          <c:showCatName val="0"/>
          <c:showSerName val="0"/>
          <c:showPercent val="0"/>
          <c:showBubbleSize val="0"/>
        </c:dLbls>
        <c:gapWidth val="219"/>
        <c:overlap val="100"/>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89584811189141911"/>
          <c:y val="0.29531434685345753"/>
          <c:w val="9.3912368693334275E-2"/>
          <c:h val="0.2704631356013651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88903470399534"/>
          <c:y val="6.9020012454485594E-2"/>
          <c:w val="0.66539373550528402"/>
          <c:h val="0.79706273552625206"/>
        </c:manualLayout>
      </c:layout>
      <c:barChart>
        <c:barDir val="col"/>
        <c:grouping val="percentStacked"/>
        <c:varyColors val="0"/>
        <c:ser>
          <c:idx val="0"/>
          <c:order val="0"/>
          <c:tx>
            <c:strRef>
              <c:f>Sheet1!$A$2</c:f>
              <c:strCache>
                <c:ptCount val="1"/>
                <c:pt idx="0">
                  <c:v>No Impact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9.5890410958904104E-2</c:v>
                </c:pt>
                <c:pt idx="1">
                  <c:v>6.6666666666666666E-2</c:v>
                </c:pt>
                <c:pt idx="2">
                  <c:v>7.7777777777777779E-2</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Minimal (less than 10% decline)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0.47945205479452052</c:v>
                </c:pt>
                <c:pt idx="1">
                  <c:v>0.51428571428571423</c:v>
                </c:pt>
                <c:pt idx="2">
                  <c:v>0.50555555555555554</c:v>
                </c:pt>
              </c:numCache>
            </c:numRef>
          </c:val>
          <c:extLst>
            <c:ext xmlns:c16="http://schemas.microsoft.com/office/drawing/2014/chart" uri="{C3380CC4-5D6E-409C-BE32-E72D297353CC}">
              <c16:uniqueId val="{00000000-5CB4-4002-956B-E1F51F9256B0}"/>
            </c:ext>
          </c:extLst>
        </c:ser>
        <c:ser>
          <c:idx val="2"/>
          <c:order val="2"/>
          <c:tx>
            <c:strRef>
              <c:f>Sheet1!$A$4</c:f>
              <c:strCache>
                <c:ptCount val="1"/>
                <c:pt idx="0">
                  <c:v>Significant (11 to 25% decline)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0.17808219178082191</c:v>
                </c:pt>
                <c:pt idx="1">
                  <c:v>0.19047619047619047</c:v>
                </c:pt>
                <c:pt idx="2">
                  <c:v>0.18333333333333332</c:v>
                </c:pt>
              </c:numCache>
            </c:numRef>
          </c:val>
          <c:extLst>
            <c:ext xmlns:c16="http://schemas.microsoft.com/office/drawing/2014/chart" uri="{C3380CC4-5D6E-409C-BE32-E72D297353CC}">
              <c16:uniqueId val="{00000000-EF8F-48D2-B7F4-19CF5FA43236}"/>
            </c:ext>
          </c:extLst>
        </c:ser>
        <c:ser>
          <c:idx val="3"/>
          <c:order val="3"/>
          <c:tx>
            <c:strRef>
              <c:f>Sheet1!$A$5</c:f>
              <c:strCache>
                <c:ptCount val="1"/>
                <c:pt idx="0">
                  <c:v>Substantial (25% or greater decline)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Sheet1!$B$5:$D$5</c:f>
              <c:numCache>
                <c:formatCode>0%</c:formatCode>
                <c:ptCount val="3"/>
                <c:pt idx="0">
                  <c:v>2.7397260273972601E-2</c:v>
                </c:pt>
                <c:pt idx="1">
                  <c:v>6.6666666666666666E-2</c:v>
                </c:pt>
                <c:pt idx="2">
                  <c:v>0.05</c:v>
                </c:pt>
              </c:numCache>
            </c:numRef>
          </c:val>
          <c:extLst>
            <c:ext xmlns:c16="http://schemas.microsoft.com/office/drawing/2014/chart" uri="{C3380CC4-5D6E-409C-BE32-E72D297353CC}">
              <c16:uniqueId val="{00000001-EF8F-48D2-B7F4-19CF5FA43236}"/>
            </c:ext>
          </c:extLst>
        </c:ser>
        <c:ser>
          <c:idx val="4"/>
          <c:order val="4"/>
          <c:tx>
            <c:strRef>
              <c:f>Sheet1!$A$6</c:f>
              <c:strCache>
                <c:ptCount val="1"/>
                <c:pt idx="0">
                  <c:v>Unsure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Sheet1!$B$6:$D$6</c:f>
              <c:numCache>
                <c:formatCode>0%</c:formatCode>
                <c:ptCount val="3"/>
                <c:pt idx="0">
                  <c:v>0.21917808219178081</c:v>
                </c:pt>
                <c:pt idx="1">
                  <c:v>0.16190476190476191</c:v>
                </c:pt>
                <c:pt idx="2">
                  <c:v>0.18333333333333332</c:v>
                </c:pt>
              </c:numCache>
            </c:numRef>
          </c:val>
          <c:extLst>
            <c:ext xmlns:c16="http://schemas.microsoft.com/office/drawing/2014/chart" uri="{C3380CC4-5D6E-409C-BE32-E72D297353CC}">
              <c16:uniqueId val="{00000002-EF8F-48D2-B7F4-19CF5FA43236}"/>
            </c:ext>
          </c:extLst>
        </c:ser>
        <c:dLbls>
          <c:showLegendKey val="0"/>
          <c:showVal val="1"/>
          <c:showCatName val="0"/>
          <c:showSerName val="0"/>
          <c:showPercent val="0"/>
          <c:showBubbleSize val="0"/>
        </c:dLbls>
        <c:gapWidth val="219"/>
        <c:overlap val="100"/>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78383222930467022"/>
          <c:y val="4.7340540360286988E-2"/>
          <c:w val="0.20592825202405254"/>
          <c:h val="0.9001492712823464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88903470399534"/>
          <c:y val="6.9020012454485594E-2"/>
          <c:w val="0.66539373550528402"/>
          <c:h val="0.79706273552625206"/>
        </c:manualLayout>
      </c:layout>
      <c:barChart>
        <c:barDir val="col"/>
        <c:grouping val="percentStacked"/>
        <c:varyColors val="0"/>
        <c:ser>
          <c:idx val="0"/>
          <c:order val="0"/>
          <c:tx>
            <c:strRef>
              <c:f>Sheet1!$A$2</c:f>
              <c:strCache>
                <c:ptCount val="1"/>
                <c:pt idx="0">
                  <c:v>No Impact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4.1095890410958902E-2</c:v>
                </c:pt>
                <c:pt idx="1">
                  <c:v>6.6666666666666666E-2</c:v>
                </c:pt>
                <c:pt idx="2">
                  <c:v>5.5555555555555552E-2</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Minimal (less than 10% decline)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0.24657534246575341</c:v>
                </c:pt>
                <c:pt idx="1">
                  <c:v>0.34285714285714286</c:v>
                </c:pt>
                <c:pt idx="2">
                  <c:v>0.30555555555555558</c:v>
                </c:pt>
              </c:numCache>
            </c:numRef>
          </c:val>
          <c:extLst>
            <c:ext xmlns:c16="http://schemas.microsoft.com/office/drawing/2014/chart" uri="{C3380CC4-5D6E-409C-BE32-E72D297353CC}">
              <c16:uniqueId val="{00000000-5CB4-4002-956B-E1F51F9256B0}"/>
            </c:ext>
          </c:extLst>
        </c:ser>
        <c:ser>
          <c:idx val="2"/>
          <c:order val="2"/>
          <c:tx>
            <c:strRef>
              <c:f>Sheet1!$A$4</c:f>
              <c:strCache>
                <c:ptCount val="1"/>
                <c:pt idx="0">
                  <c:v>Significant (11 to 25% decline)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0.34246575342465752</c:v>
                </c:pt>
                <c:pt idx="1">
                  <c:v>0.30476190476190479</c:v>
                </c:pt>
                <c:pt idx="2">
                  <c:v>0.31666666666666665</c:v>
                </c:pt>
              </c:numCache>
            </c:numRef>
          </c:val>
          <c:extLst>
            <c:ext xmlns:c16="http://schemas.microsoft.com/office/drawing/2014/chart" uri="{C3380CC4-5D6E-409C-BE32-E72D297353CC}">
              <c16:uniqueId val="{00000000-EF8F-48D2-B7F4-19CF5FA43236}"/>
            </c:ext>
          </c:extLst>
        </c:ser>
        <c:ser>
          <c:idx val="3"/>
          <c:order val="3"/>
          <c:tx>
            <c:strRef>
              <c:f>Sheet1!$A$5</c:f>
              <c:strCache>
                <c:ptCount val="1"/>
                <c:pt idx="0">
                  <c:v>Substantial (25% or greater decline)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Sheet1!$B$5:$D$5</c:f>
              <c:numCache>
                <c:formatCode>0%</c:formatCode>
                <c:ptCount val="3"/>
                <c:pt idx="0">
                  <c:v>5.4794520547945202E-2</c:v>
                </c:pt>
                <c:pt idx="1">
                  <c:v>9.5238095238095233E-2</c:v>
                </c:pt>
                <c:pt idx="2">
                  <c:v>7.7777777777777779E-2</c:v>
                </c:pt>
              </c:numCache>
            </c:numRef>
          </c:val>
          <c:extLst>
            <c:ext xmlns:c16="http://schemas.microsoft.com/office/drawing/2014/chart" uri="{C3380CC4-5D6E-409C-BE32-E72D297353CC}">
              <c16:uniqueId val="{00000001-EF8F-48D2-B7F4-19CF5FA43236}"/>
            </c:ext>
          </c:extLst>
        </c:ser>
        <c:ser>
          <c:idx val="4"/>
          <c:order val="4"/>
          <c:tx>
            <c:strRef>
              <c:f>Sheet1!$A$6</c:f>
              <c:strCache>
                <c:ptCount val="1"/>
                <c:pt idx="0">
                  <c:v>Unsure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Sheet1!$B$6:$D$6</c:f>
              <c:numCache>
                <c:formatCode>0%</c:formatCode>
                <c:ptCount val="3"/>
                <c:pt idx="0">
                  <c:v>0.31506849315068491</c:v>
                </c:pt>
                <c:pt idx="1">
                  <c:v>0.19047619047619047</c:v>
                </c:pt>
                <c:pt idx="2">
                  <c:v>0.24444444444444444</c:v>
                </c:pt>
              </c:numCache>
            </c:numRef>
          </c:val>
          <c:extLst>
            <c:ext xmlns:c16="http://schemas.microsoft.com/office/drawing/2014/chart" uri="{C3380CC4-5D6E-409C-BE32-E72D297353CC}">
              <c16:uniqueId val="{00000002-EF8F-48D2-B7F4-19CF5FA43236}"/>
            </c:ext>
          </c:extLst>
        </c:ser>
        <c:dLbls>
          <c:showLegendKey val="0"/>
          <c:showVal val="1"/>
          <c:showCatName val="0"/>
          <c:showSerName val="0"/>
          <c:showPercent val="0"/>
          <c:showBubbleSize val="0"/>
        </c:dLbls>
        <c:gapWidth val="219"/>
        <c:overlap val="100"/>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78383222930467022"/>
          <c:y val="4.7340540360286988E-2"/>
          <c:w val="0.20592825202405254"/>
          <c:h val="0.9001492712823464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820186087552754E-2"/>
          <c:y val="6.6233756546524206E-2"/>
          <c:w val="0.65345022115811535"/>
          <c:h val="0.79706273552625206"/>
        </c:manualLayout>
      </c:layout>
      <c:barChart>
        <c:barDir val="col"/>
        <c:grouping val="percentStacked"/>
        <c:varyColors val="0"/>
        <c:ser>
          <c:idx val="3"/>
          <c:order val="0"/>
          <c:tx>
            <c:strRef>
              <c:f>Sheet1!$A$5</c:f>
              <c:strCache>
                <c:ptCount val="1"/>
                <c:pt idx="0">
                  <c:v>Changed in-person activities to virtual format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Sheet1!$B$5:$D$5</c:f>
              <c:numCache>
                <c:formatCode>0%</c:formatCode>
                <c:ptCount val="3"/>
                <c:pt idx="0">
                  <c:v>0.80555555555555558</c:v>
                </c:pt>
                <c:pt idx="1">
                  <c:v>0.76190476190476186</c:v>
                </c:pt>
                <c:pt idx="2">
                  <c:v>0.77094972067039103</c:v>
                </c:pt>
              </c:numCache>
            </c:numRef>
          </c:val>
          <c:extLst>
            <c:ext xmlns:c16="http://schemas.microsoft.com/office/drawing/2014/chart" uri="{C3380CC4-5D6E-409C-BE32-E72D297353CC}">
              <c16:uniqueId val="{00000001-EF8F-48D2-B7F4-19CF5FA43236}"/>
            </c:ext>
          </c:extLst>
        </c:ser>
        <c:ser>
          <c:idx val="0"/>
          <c:order val="1"/>
          <c:tx>
            <c:strRef>
              <c:f>Sheet1!$A$2</c:f>
              <c:strCache>
                <c:ptCount val="1"/>
                <c:pt idx="0">
                  <c:v>Adding new activities to compensate for possible decline in enrollment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6.9444444444444448E-2</c:v>
                </c:pt>
                <c:pt idx="1">
                  <c:v>9.5238095238095233E-2</c:v>
                </c:pt>
                <c:pt idx="2">
                  <c:v>8.9385474860335198E-2</c:v>
                </c:pt>
              </c:numCache>
            </c:numRef>
          </c:val>
          <c:extLst>
            <c:ext xmlns:c16="http://schemas.microsoft.com/office/drawing/2014/chart" uri="{C3380CC4-5D6E-409C-BE32-E72D297353CC}">
              <c16:uniqueId val="{00000000-DD1A-45F9-9141-B2C18C36EAB4}"/>
            </c:ext>
          </c:extLst>
        </c:ser>
        <c:ser>
          <c:idx val="2"/>
          <c:order val="2"/>
          <c:tx>
            <c:strRef>
              <c:f>Sheet1!$A$4</c:f>
              <c:strCache>
                <c:ptCount val="1"/>
                <c:pt idx="0">
                  <c:v>Cancelled in-person activities and considering options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9.7222222222222224E-2</c:v>
                </c:pt>
                <c:pt idx="1">
                  <c:v>8.5714285714285715E-2</c:v>
                </c:pt>
                <c:pt idx="2">
                  <c:v>9.4972067039106142E-2</c:v>
                </c:pt>
              </c:numCache>
            </c:numRef>
          </c:val>
          <c:extLst>
            <c:ext xmlns:c16="http://schemas.microsoft.com/office/drawing/2014/chart" uri="{C3380CC4-5D6E-409C-BE32-E72D297353CC}">
              <c16:uniqueId val="{00000000-EF8F-48D2-B7F4-19CF5FA43236}"/>
            </c:ext>
          </c:extLst>
        </c:ser>
        <c:ser>
          <c:idx val="1"/>
          <c:order val="3"/>
          <c:tx>
            <c:strRef>
              <c:f>Sheet1!$A$3</c:f>
              <c:strCache>
                <c:ptCount val="1"/>
                <c:pt idx="0">
                  <c:v>Already completed recruitment, so no impact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2.7777777777777776E-2</c:v>
                </c:pt>
                <c:pt idx="1">
                  <c:v>5.7142857142857141E-2</c:v>
                </c:pt>
                <c:pt idx="2">
                  <c:v>4.4692737430167599E-2</c:v>
                </c:pt>
              </c:numCache>
            </c:numRef>
          </c:val>
          <c:extLst>
            <c:ext xmlns:c16="http://schemas.microsoft.com/office/drawing/2014/chart" uri="{C3380CC4-5D6E-409C-BE32-E72D297353CC}">
              <c16:uniqueId val="{00000000-5CB4-4002-956B-E1F51F9256B0}"/>
            </c:ext>
          </c:extLst>
        </c:ser>
        <c:dLbls>
          <c:showLegendKey val="0"/>
          <c:showVal val="1"/>
          <c:showCatName val="0"/>
          <c:showSerName val="0"/>
          <c:showPercent val="0"/>
          <c:showBubbleSize val="0"/>
        </c:dLbls>
        <c:gapWidth val="219"/>
        <c:overlap val="100"/>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73422905470149569"/>
          <c:y val="2.5050766276800383E-2"/>
          <c:w val="0.25553142662722717"/>
          <c:h val="0.9307977106471405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768567069428128E-2"/>
          <c:y val="3.8466839689731518E-2"/>
          <c:w val="0.66399312558090606"/>
          <c:h val="0.79706273552625206"/>
        </c:manualLayout>
      </c:layout>
      <c:barChart>
        <c:barDir val="col"/>
        <c:grouping val="clustered"/>
        <c:varyColors val="0"/>
        <c:ser>
          <c:idx val="0"/>
          <c:order val="0"/>
          <c:tx>
            <c:strRef>
              <c:f>Sheet1!$A$2</c:f>
              <c:strCache>
                <c:ptCount val="1"/>
                <c:pt idx="0">
                  <c:v>No changes yet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0.55844155844155841</c:v>
                </c:pt>
                <c:pt idx="1">
                  <c:v>0.47706422018348627</c:v>
                </c:pt>
                <c:pt idx="2">
                  <c:v>0.51595744680851063</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Extended deadlines and other grant requirements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0.19480519480519481</c:v>
                </c:pt>
                <c:pt idx="1">
                  <c:v>0.40366972477064222</c:v>
                </c:pt>
                <c:pt idx="2">
                  <c:v>0.31382978723404253</c:v>
                </c:pt>
              </c:numCache>
            </c:numRef>
          </c:val>
          <c:extLst>
            <c:ext xmlns:c16="http://schemas.microsoft.com/office/drawing/2014/chart" uri="{C3380CC4-5D6E-409C-BE32-E72D297353CC}">
              <c16:uniqueId val="{00000001-DD1A-45F9-9141-B2C18C36EAB4}"/>
            </c:ext>
          </c:extLst>
        </c:ser>
        <c:ser>
          <c:idx val="2"/>
          <c:order val="2"/>
          <c:tx>
            <c:strRef>
              <c:f>Sheet1!$A$4</c:f>
              <c:strCache>
                <c:ptCount val="1"/>
                <c:pt idx="0">
                  <c:v>Cancelled grants and/or required repayment of funds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0</c:v>
                </c:pt>
                <c:pt idx="1">
                  <c:v>7.3394495412844041E-2</c:v>
                </c:pt>
                <c:pt idx="2">
                  <c:v>4.2553191489361701E-2</c:v>
                </c:pt>
              </c:numCache>
            </c:numRef>
          </c:val>
          <c:extLst>
            <c:ext xmlns:c16="http://schemas.microsoft.com/office/drawing/2014/chart" uri="{C3380CC4-5D6E-409C-BE32-E72D297353CC}">
              <c16:uniqueId val="{00000002-DD1A-45F9-9141-B2C18C36EAB4}"/>
            </c:ext>
          </c:extLst>
        </c:ser>
        <c:ser>
          <c:idx val="3"/>
          <c:order val="3"/>
          <c:tx>
            <c:strRef>
              <c:f>Sheet1!$A$5</c:f>
              <c:strCache>
                <c:ptCount val="1"/>
                <c:pt idx="0">
                  <c:v>Offered funding to address interrupted grant activities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Sheet1!$B$5:$D$5</c:f>
              <c:numCache>
                <c:formatCode>0%</c:formatCode>
                <c:ptCount val="3"/>
                <c:pt idx="0">
                  <c:v>3.896103896103896E-2</c:v>
                </c:pt>
                <c:pt idx="1">
                  <c:v>5.5045871559633031E-2</c:v>
                </c:pt>
                <c:pt idx="2">
                  <c:v>4.7872340425531915E-2</c:v>
                </c:pt>
              </c:numCache>
            </c:numRef>
          </c:val>
          <c:extLst>
            <c:ext xmlns:c16="http://schemas.microsoft.com/office/drawing/2014/chart" uri="{C3380CC4-5D6E-409C-BE32-E72D297353CC}">
              <c16:uniqueId val="{00000000-74D9-4712-B66F-5F6FC8B6B9B3}"/>
            </c:ext>
          </c:extLst>
        </c:ser>
        <c:dLbls>
          <c:dLblPos val="outEnd"/>
          <c:showLegendKey val="0"/>
          <c:showVal val="1"/>
          <c:showCatName val="0"/>
          <c:showSerName val="0"/>
          <c:showPercent val="0"/>
          <c:showBubbleSize val="0"/>
        </c:dLbls>
        <c:gapWidth val="219"/>
        <c:overlap val="-27"/>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75018562685232271"/>
          <c:y val="2.9007789988344725E-2"/>
          <c:w val="0.24201927292496012"/>
          <c:h val="0.8224942466270468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HelveticaNeueLT Std" panose="020B0604020202020204" pitchFamily="34" charset="0"/>
                <a:ea typeface="+mn-ea"/>
                <a:cs typeface="+mn-cs"/>
              </a:defRPr>
            </a:pPr>
            <a:r>
              <a:rPr lang="en-US" dirty="0"/>
              <a:t>Number of Education Degrees Conferred</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HelveticaNeueLT Std" panose="020B0604020202020204" pitchFamily="34" charset="0"/>
              <a:ea typeface="+mn-ea"/>
              <a:cs typeface="+mn-cs"/>
            </a:defRPr>
          </a:pPr>
          <a:endParaRPr lang="en-US"/>
        </a:p>
      </c:txPr>
    </c:title>
    <c:autoTitleDeleted val="0"/>
    <c:plotArea>
      <c:layout/>
      <c:pieChart>
        <c:varyColors val="1"/>
        <c:ser>
          <c:idx val="0"/>
          <c:order val="0"/>
          <c:tx>
            <c:strRef>
              <c:f>Sheet1!$B$1</c:f>
              <c:strCache>
                <c:ptCount val="1"/>
                <c:pt idx="0">
                  <c:v>Number of Degrees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096-4337-BBEB-AFE6C7B3E4C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096-4337-BBEB-AFE6C7B3E4C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096-4337-BBEB-AFE6C7B3E4C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096-4337-BBEB-AFE6C7B3E4C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096-4337-BBEB-AFE6C7B3E4C1}"/>
              </c:ext>
            </c:extLst>
          </c:dPt>
          <c:dLbls>
            <c:dLbl>
              <c:idx val="0"/>
              <c:layout>
                <c:manualLayout>
                  <c:x val="0.14792712951744599"/>
                  <c:y val="8.3581975858791929E-2"/>
                </c:manualLayout>
              </c:layout>
              <c:showLegendKey val="0"/>
              <c:showVal val="0"/>
              <c:showCatName val="1"/>
              <c:showSerName val="0"/>
              <c:showPercent val="1"/>
              <c:showBubbleSize val="0"/>
              <c:extLst>
                <c:ext xmlns:c15="http://schemas.microsoft.com/office/drawing/2012/chart" uri="{CE6537A1-D6FC-4f65-9D91-7224C49458BB}">
                  <c15:layout>
                    <c:manualLayout>
                      <c:w val="0.16161673804083004"/>
                      <c:h val="0.1715216717787611"/>
                    </c:manualLayout>
                  </c15:layout>
                </c:ext>
                <c:ext xmlns:c16="http://schemas.microsoft.com/office/drawing/2014/chart" uri="{C3380CC4-5D6E-409C-BE32-E72D297353CC}">
                  <c16:uniqueId val="{00000001-4096-4337-BBEB-AFE6C7B3E4C1}"/>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500 or more</c:v>
                </c:pt>
                <c:pt idx="1">
                  <c:v>250-499</c:v>
                </c:pt>
                <c:pt idx="2">
                  <c:v>100-249</c:v>
                </c:pt>
                <c:pt idx="3">
                  <c:v>50-99</c:v>
                </c:pt>
                <c:pt idx="4">
                  <c:v>Fewer than 50</c:v>
                </c:pt>
              </c:strCache>
            </c:strRef>
          </c:cat>
          <c:val>
            <c:numRef>
              <c:f>Sheet1!$B$2:$B$6</c:f>
              <c:numCache>
                <c:formatCode>0%</c:formatCode>
                <c:ptCount val="5"/>
                <c:pt idx="0">
                  <c:v>0.11</c:v>
                </c:pt>
                <c:pt idx="1">
                  <c:v>0.19</c:v>
                </c:pt>
                <c:pt idx="2">
                  <c:v>0.25</c:v>
                </c:pt>
                <c:pt idx="3">
                  <c:v>0.21</c:v>
                </c:pt>
                <c:pt idx="4">
                  <c:v>0.23</c:v>
                </c:pt>
              </c:numCache>
            </c:numRef>
          </c:val>
          <c:extLst>
            <c:ext xmlns:c16="http://schemas.microsoft.com/office/drawing/2014/chart" uri="{C3380CC4-5D6E-409C-BE32-E72D297353CC}">
              <c16:uniqueId val="{00000000-C946-4799-9A72-5AA16E35C8DA}"/>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1">
          <a:solidFill>
            <a:schemeClr val="tx1"/>
          </a:solidFill>
          <a:latin typeface="HelveticaNeueLT Std"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Sheet1!$A$2</c:f>
              <c:strCache>
                <c:ptCount val="1"/>
                <c:pt idx="0">
                  <c:v>Yes, fully online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0.98684210526315785</c:v>
                </c:pt>
                <c:pt idx="1">
                  <c:v>0.9719626168224299</c:v>
                </c:pt>
                <c:pt idx="2">
                  <c:v>0.97837837837837838</c:v>
                </c:pt>
              </c:numCache>
            </c:numRef>
          </c:val>
          <c:extLst>
            <c:ext xmlns:c16="http://schemas.microsoft.com/office/drawing/2014/chart" uri="{C3380CC4-5D6E-409C-BE32-E72D297353CC}">
              <c16:uniqueId val="{00000000-C8A3-4ADD-A1CF-9A1CD5889CA9}"/>
            </c:ext>
          </c:extLst>
        </c:ser>
        <c:ser>
          <c:idx val="1"/>
          <c:order val="1"/>
          <c:tx>
            <c:strRef>
              <c:f>Sheet1!$A$3</c:f>
              <c:strCache>
                <c:ptCount val="1"/>
                <c:pt idx="0">
                  <c:v>Yes, partially online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1.3157894736842105E-2</c:v>
                </c:pt>
                <c:pt idx="1">
                  <c:v>2.8037383177570093E-2</c:v>
                </c:pt>
                <c:pt idx="2">
                  <c:v>2.1621621621621623E-2</c:v>
                </c:pt>
              </c:numCache>
            </c:numRef>
          </c:val>
          <c:extLst>
            <c:ext xmlns:c16="http://schemas.microsoft.com/office/drawing/2014/chart" uri="{C3380CC4-5D6E-409C-BE32-E72D297353CC}">
              <c16:uniqueId val="{00000001-C8A3-4ADD-A1CF-9A1CD5889CA9}"/>
            </c:ext>
          </c:extLst>
        </c:ser>
        <c:dLbls>
          <c:dLblPos val="ctr"/>
          <c:showLegendKey val="0"/>
          <c:showVal val="1"/>
          <c:showCatName val="0"/>
          <c:showSerName val="0"/>
          <c:showPercent val="0"/>
          <c:showBubbleSize val="0"/>
        </c:dLbls>
        <c:gapWidth val="150"/>
        <c:overlap val="100"/>
        <c:axId val="325171216"/>
        <c:axId val="325172200"/>
      </c:barChart>
      <c:catAx>
        <c:axId val="325171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325172200"/>
        <c:crosses val="autoZero"/>
        <c:auto val="1"/>
        <c:lblAlgn val="ctr"/>
        <c:lblOffset val="100"/>
        <c:noMultiLvlLbl val="0"/>
      </c:catAx>
      <c:valAx>
        <c:axId val="325172200"/>
        <c:scaling>
          <c:orientation val="minMax"/>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32517121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768567069428128E-2"/>
          <c:y val="3.8466839689731518E-2"/>
          <c:w val="0.90898198972344491"/>
          <c:h val="0.70837715118012479"/>
        </c:manualLayout>
      </c:layout>
      <c:barChart>
        <c:barDir val="col"/>
        <c:grouping val="clustered"/>
        <c:varyColors val="0"/>
        <c:ser>
          <c:idx val="0"/>
          <c:order val="0"/>
          <c:tx>
            <c:strRef>
              <c:f>Sheet1!$A$2</c:f>
              <c:strCache>
                <c:ptCount val="1"/>
                <c:pt idx="0">
                  <c:v>Synchronous instruction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0.97402597402597402</c:v>
                </c:pt>
                <c:pt idx="1">
                  <c:v>0.91743119266055051</c:v>
                </c:pt>
                <c:pt idx="2">
                  <c:v>0.93617021276595747</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Asynchronous instruction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0.93506493506493504</c:v>
                </c:pt>
                <c:pt idx="1">
                  <c:v>0.90825688073394495</c:v>
                </c:pt>
                <c:pt idx="2">
                  <c:v>0.92021276595744683</c:v>
                </c:pt>
              </c:numCache>
            </c:numRef>
          </c:val>
          <c:extLst>
            <c:ext xmlns:c16="http://schemas.microsoft.com/office/drawing/2014/chart" uri="{C3380CC4-5D6E-409C-BE32-E72D297353CC}">
              <c16:uniqueId val="{00000001-DD1A-45F9-9141-B2C18C36EAB4}"/>
            </c:ext>
          </c:extLst>
        </c:ser>
        <c:ser>
          <c:idx val="2"/>
          <c:order val="2"/>
          <c:tx>
            <c:strRef>
              <c:f>Sheet1!$A$4</c:f>
              <c:strCache>
                <c:ptCount val="1"/>
                <c:pt idx="0">
                  <c:v>Assignments but no instruction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0.19480519480519481</c:v>
                </c:pt>
                <c:pt idx="1">
                  <c:v>0.1834862385321101</c:v>
                </c:pt>
                <c:pt idx="2">
                  <c:v>0.18617021276595744</c:v>
                </c:pt>
              </c:numCache>
            </c:numRef>
          </c:val>
          <c:extLst>
            <c:ext xmlns:c16="http://schemas.microsoft.com/office/drawing/2014/chart" uri="{C3380CC4-5D6E-409C-BE32-E72D297353CC}">
              <c16:uniqueId val="{00000002-DD1A-45F9-9141-B2C18C36EAB4}"/>
            </c:ext>
          </c:extLst>
        </c:ser>
        <c:ser>
          <c:idx val="3"/>
          <c:order val="3"/>
          <c:tx>
            <c:strRef>
              <c:f>Sheet1!$A$5</c:f>
              <c:strCache>
                <c:ptCount val="1"/>
                <c:pt idx="0">
                  <c:v>Simulation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Sheet1!$B$5:$D$5</c:f>
              <c:numCache>
                <c:formatCode>0%</c:formatCode>
                <c:ptCount val="3"/>
                <c:pt idx="0">
                  <c:v>0.31168831168831168</c:v>
                </c:pt>
                <c:pt idx="1">
                  <c:v>0.32110091743119268</c:v>
                </c:pt>
                <c:pt idx="2">
                  <c:v>0.31914893617021278</c:v>
                </c:pt>
              </c:numCache>
            </c:numRef>
          </c:val>
          <c:extLst>
            <c:ext xmlns:c16="http://schemas.microsoft.com/office/drawing/2014/chart" uri="{C3380CC4-5D6E-409C-BE32-E72D297353CC}">
              <c16:uniqueId val="{00000003-DD1A-45F9-9141-B2C18C36EAB4}"/>
            </c:ext>
          </c:extLst>
        </c:ser>
        <c:dLbls>
          <c:dLblPos val="outEnd"/>
          <c:showLegendKey val="0"/>
          <c:showVal val="1"/>
          <c:showCatName val="0"/>
          <c:showSerName val="0"/>
          <c:showPercent val="0"/>
          <c:showBubbleSize val="0"/>
        </c:dLbls>
        <c:gapWidth val="219"/>
        <c:overlap val="-27"/>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b"/>
      <c:layout>
        <c:manualLayout>
          <c:xMode val="edge"/>
          <c:yMode val="edge"/>
          <c:x val="0.39014809813583995"/>
          <c:y val="0.85586533526884578"/>
          <c:w val="0.59832295740315311"/>
          <c:h val="0.1318214159797457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200924118440548E-2"/>
          <c:y val="3.8466839689731518E-2"/>
          <c:w val="0.69884776881755284"/>
          <c:h val="0.80461519931209535"/>
        </c:manualLayout>
      </c:layout>
      <c:barChart>
        <c:barDir val="col"/>
        <c:grouping val="clustered"/>
        <c:varyColors val="0"/>
        <c:ser>
          <c:idx val="0"/>
          <c:order val="0"/>
          <c:tx>
            <c:strRef>
              <c:f>Sheet1!$A$2</c:f>
              <c:strCache>
                <c:ptCount val="1"/>
                <c:pt idx="0">
                  <c:v>Faculty provided guidance and/or training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0.89610389610389607</c:v>
                </c:pt>
                <c:pt idx="1">
                  <c:v>0.92660550458715596</c:v>
                </c:pt>
                <c:pt idx="2">
                  <c:v>0.91489361702127658</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Students provided guidance and/or training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0.48051948051948051</c:v>
                </c:pt>
                <c:pt idx="1">
                  <c:v>0.50458715596330272</c:v>
                </c:pt>
                <c:pt idx="2">
                  <c:v>0.5</c:v>
                </c:pt>
              </c:numCache>
            </c:numRef>
          </c:val>
          <c:extLst>
            <c:ext xmlns:c16="http://schemas.microsoft.com/office/drawing/2014/chart" uri="{C3380CC4-5D6E-409C-BE32-E72D297353CC}">
              <c16:uniqueId val="{00000001-DD1A-45F9-9141-B2C18C36EAB4}"/>
            </c:ext>
          </c:extLst>
        </c:ser>
        <c:ser>
          <c:idx val="2"/>
          <c:order val="2"/>
          <c:tx>
            <c:strRef>
              <c:f>Sheet1!$A$4</c:f>
              <c:strCache>
                <c:ptCount val="1"/>
                <c:pt idx="0">
                  <c:v>Additional software and/or third-party training for faculty and/or students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0.4935064935064935</c:v>
                </c:pt>
                <c:pt idx="1">
                  <c:v>0.55963302752293576</c:v>
                </c:pt>
                <c:pt idx="2">
                  <c:v>0.53191489361702127</c:v>
                </c:pt>
              </c:numCache>
            </c:numRef>
          </c:val>
          <c:extLst>
            <c:ext xmlns:c16="http://schemas.microsoft.com/office/drawing/2014/chart" uri="{C3380CC4-5D6E-409C-BE32-E72D297353CC}">
              <c16:uniqueId val="{00000002-DD1A-45F9-9141-B2C18C36EAB4}"/>
            </c:ext>
          </c:extLst>
        </c:ser>
        <c:ser>
          <c:idx val="3"/>
          <c:order val="3"/>
          <c:tx>
            <c:strRef>
              <c:f>Sheet1!$A$5</c:f>
              <c:strCache>
                <c:ptCount val="1"/>
                <c:pt idx="0">
                  <c:v>Increased IT support hours and staff</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Sheet1!$B$5:$D$5</c:f>
              <c:numCache>
                <c:formatCode>0%</c:formatCode>
                <c:ptCount val="3"/>
                <c:pt idx="0">
                  <c:v>0.7142857142857143</c:v>
                </c:pt>
                <c:pt idx="1">
                  <c:v>0.76146788990825687</c:v>
                </c:pt>
                <c:pt idx="2">
                  <c:v>0.74468085106382975</c:v>
                </c:pt>
              </c:numCache>
            </c:numRef>
          </c:val>
          <c:extLst>
            <c:ext xmlns:c16="http://schemas.microsoft.com/office/drawing/2014/chart" uri="{C3380CC4-5D6E-409C-BE32-E72D297353CC}">
              <c16:uniqueId val="{00000003-DD1A-45F9-9141-B2C18C36EAB4}"/>
            </c:ext>
          </c:extLst>
        </c:ser>
        <c:ser>
          <c:idx val="4"/>
          <c:order val="4"/>
          <c:tx>
            <c:strRef>
              <c:f>Sheet1!$A$6</c:f>
              <c:strCache>
                <c:ptCount val="1"/>
                <c:pt idx="0">
                  <c:v>No preparation yet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Sheet1!$B$6:$D$6</c:f>
              <c:numCache>
                <c:formatCode>0%</c:formatCode>
                <c:ptCount val="3"/>
                <c:pt idx="0">
                  <c:v>2.5974025974025976E-2</c:v>
                </c:pt>
                <c:pt idx="1">
                  <c:v>1.834862385321101E-2</c:v>
                </c:pt>
                <c:pt idx="2">
                  <c:v>2.1276595744680851E-2</c:v>
                </c:pt>
              </c:numCache>
            </c:numRef>
          </c:val>
          <c:extLst>
            <c:ext xmlns:c16="http://schemas.microsoft.com/office/drawing/2014/chart" uri="{C3380CC4-5D6E-409C-BE32-E72D297353CC}">
              <c16:uniqueId val="{00000000-708B-4603-B528-B7CBECA56ADB}"/>
            </c:ext>
          </c:extLst>
        </c:ser>
        <c:dLbls>
          <c:dLblPos val="outEnd"/>
          <c:showLegendKey val="0"/>
          <c:showVal val="1"/>
          <c:showCatName val="0"/>
          <c:showSerName val="0"/>
          <c:showPercent val="0"/>
          <c:showBubbleSize val="0"/>
        </c:dLbls>
        <c:gapWidth val="219"/>
        <c:overlap val="-27"/>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75435858579311177"/>
          <c:y val="6.7401341031314663E-2"/>
          <c:w val="0.23905244767888931"/>
          <c:h val="0.89128124638007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768567069428128E-2"/>
          <c:y val="3.8466839689731518E-2"/>
          <c:w val="0.68292408326464771"/>
          <c:h val="0.79706273552625206"/>
        </c:manualLayout>
      </c:layout>
      <c:barChart>
        <c:barDir val="col"/>
        <c:grouping val="clustered"/>
        <c:varyColors val="0"/>
        <c:ser>
          <c:idx val="0"/>
          <c:order val="0"/>
          <c:tx>
            <c:strRef>
              <c:f>Sheet1!$A$2</c:f>
              <c:strCache>
                <c:ptCount val="1"/>
                <c:pt idx="0">
                  <c:v>Grading modifications (e.g. pass/fail)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0.68831168831168832</c:v>
                </c:pt>
                <c:pt idx="1">
                  <c:v>0.83486238532110091</c:v>
                </c:pt>
                <c:pt idx="2">
                  <c:v>0.76595744680851063</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Extended deadlines for assignment submission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0.77922077922077926</c:v>
                </c:pt>
                <c:pt idx="1">
                  <c:v>0.78899082568807344</c:v>
                </c:pt>
                <c:pt idx="2">
                  <c:v>0.77659574468085102</c:v>
                </c:pt>
              </c:numCache>
            </c:numRef>
          </c:val>
          <c:extLst>
            <c:ext xmlns:c16="http://schemas.microsoft.com/office/drawing/2014/chart" uri="{C3380CC4-5D6E-409C-BE32-E72D297353CC}">
              <c16:uniqueId val="{00000001-DD1A-45F9-9141-B2C18C36EAB4}"/>
            </c:ext>
          </c:extLst>
        </c:ser>
        <c:ser>
          <c:idx val="2"/>
          <c:order val="2"/>
          <c:tx>
            <c:strRef>
              <c:f>Sheet1!$A$4</c:f>
              <c:strCache>
                <c:ptCount val="1"/>
                <c:pt idx="0">
                  <c:v>Course assessment waivers or modifications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0.55844155844155841</c:v>
                </c:pt>
                <c:pt idx="1">
                  <c:v>0.6330275229357798</c:v>
                </c:pt>
                <c:pt idx="2">
                  <c:v>0.60106382978723405</c:v>
                </c:pt>
              </c:numCache>
            </c:numRef>
          </c:val>
          <c:extLst>
            <c:ext xmlns:c16="http://schemas.microsoft.com/office/drawing/2014/chart" uri="{C3380CC4-5D6E-409C-BE32-E72D297353CC}">
              <c16:uniqueId val="{00000002-DD1A-45F9-9141-B2C18C36EAB4}"/>
            </c:ext>
          </c:extLst>
        </c:ser>
        <c:ser>
          <c:idx val="3"/>
          <c:order val="3"/>
          <c:tx>
            <c:strRef>
              <c:f>Sheet1!$A$5</c:f>
              <c:strCache>
                <c:ptCount val="1"/>
                <c:pt idx="0">
                  <c:v>Course content modification and syllabi adjustments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Sheet1!$B$5:$D$5</c:f>
              <c:numCache>
                <c:formatCode>0%</c:formatCode>
                <c:ptCount val="3"/>
                <c:pt idx="0">
                  <c:v>0.88311688311688308</c:v>
                </c:pt>
                <c:pt idx="1">
                  <c:v>0.82568807339449546</c:v>
                </c:pt>
                <c:pt idx="2">
                  <c:v>0.8457446808510638</c:v>
                </c:pt>
              </c:numCache>
            </c:numRef>
          </c:val>
          <c:extLst>
            <c:ext xmlns:c16="http://schemas.microsoft.com/office/drawing/2014/chart" uri="{C3380CC4-5D6E-409C-BE32-E72D297353CC}">
              <c16:uniqueId val="{00000003-DD1A-45F9-9141-B2C18C36EAB4}"/>
            </c:ext>
          </c:extLst>
        </c:ser>
        <c:dLbls>
          <c:dLblPos val="outEnd"/>
          <c:showLegendKey val="0"/>
          <c:showVal val="1"/>
          <c:showCatName val="0"/>
          <c:showSerName val="0"/>
          <c:showPercent val="0"/>
          <c:showBubbleSize val="0"/>
        </c:dLbls>
        <c:gapWidth val="219"/>
        <c:overlap val="-27"/>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77028707714431022"/>
          <c:y val="6.1609109951486135E-2"/>
          <c:w val="0.22303140837907512"/>
          <c:h val="0.8566116999295938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768567069428128E-2"/>
          <c:y val="3.8466839689731518E-2"/>
          <c:w val="0.68292408326464771"/>
          <c:h val="0.79706273552625206"/>
        </c:manualLayout>
      </c:layout>
      <c:barChart>
        <c:barDir val="col"/>
        <c:grouping val="clustered"/>
        <c:varyColors val="0"/>
        <c:ser>
          <c:idx val="0"/>
          <c:order val="0"/>
          <c:tx>
            <c:strRef>
              <c:f>Sheet1!$A$2</c:f>
              <c:strCache>
                <c:ptCount val="1"/>
                <c:pt idx="0">
                  <c:v>Providing devices to students (e.g. laptop, tablet, etc.)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0.67532467532467533</c:v>
                </c:pt>
                <c:pt idx="1">
                  <c:v>0.73394495412844041</c:v>
                </c:pt>
                <c:pt idx="2">
                  <c:v>0.7021276595744681</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Subsidizing internet connection for students (e.g. through cable company)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0.33766233766233766</c:v>
                </c:pt>
                <c:pt idx="1">
                  <c:v>0.39449541284403672</c:v>
                </c:pt>
                <c:pt idx="2">
                  <c:v>0.37234042553191488</c:v>
                </c:pt>
              </c:numCache>
            </c:numRef>
          </c:val>
          <c:extLst>
            <c:ext xmlns:c16="http://schemas.microsoft.com/office/drawing/2014/chart" uri="{C3380CC4-5D6E-409C-BE32-E72D297353CC}">
              <c16:uniqueId val="{00000001-DD1A-45F9-9141-B2C18C36EAB4}"/>
            </c:ext>
          </c:extLst>
        </c:ser>
        <c:ser>
          <c:idx val="2"/>
          <c:order val="2"/>
          <c:tx>
            <c:strRef>
              <c:f>Sheet1!$A$4</c:f>
              <c:strCache>
                <c:ptCount val="1"/>
                <c:pt idx="0">
                  <c:v>Providing accommodations for students with disabilities (e.g. screen reader, extra time, etc.)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0.63636363636363635</c:v>
                </c:pt>
                <c:pt idx="1">
                  <c:v>0.72477064220183485</c:v>
                </c:pt>
                <c:pt idx="2">
                  <c:v>0.68617021276595747</c:v>
                </c:pt>
              </c:numCache>
            </c:numRef>
          </c:val>
          <c:extLst>
            <c:ext xmlns:c16="http://schemas.microsoft.com/office/drawing/2014/chart" uri="{C3380CC4-5D6E-409C-BE32-E72D297353CC}">
              <c16:uniqueId val="{00000002-DD1A-45F9-9141-B2C18C36EAB4}"/>
            </c:ext>
          </c:extLst>
        </c:ser>
        <c:dLbls>
          <c:dLblPos val="outEnd"/>
          <c:showLegendKey val="0"/>
          <c:showVal val="1"/>
          <c:showCatName val="0"/>
          <c:showSerName val="0"/>
          <c:showPercent val="0"/>
          <c:showBubbleSize val="0"/>
        </c:dLbls>
        <c:gapWidth val="219"/>
        <c:overlap val="-27"/>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74573128386791299"/>
          <c:y val="2.9007789988344725E-2"/>
          <c:w val="0.24647361590936989"/>
          <c:h val="0.933455273968892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Sheet1!$A$2</c:f>
              <c:strCache>
                <c:ptCount val="1"/>
                <c:pt idx="0">
                  <c:v>Modified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Performance assessment</c:v>
                </c:pt>
                <c:pt idx="1">
                  <c:v>Clinical practice/student teaching</c:v>
                </c:pt>
                <c:pt idx="2">
                  <c:v>Student practicum or observation hours</c:v>
                </c:pt>
                <c:pt idx="3">
                  <c:v>Coursework</c:v>
                </c:pt>
              </c:strCache>
            </c:strRef>
          </c:cat>
          <c:val>
            <c:numRef>
              <c:f>Sheet1!$B$2:$E$2</c:f>
              <c:numCache>
                <c:formatCode>0%</c:formatCode>
                <c:ptCount val="4"/>
                <c:pt idx="0">
                  <c:v>0.53296703296703296</c:v>
                </c:pt>
                <c:pt idx="1">
                  <c:v>0.78142076502732238</c:v>
                </c:pt>
                <c:pt idx="2">
                  <c:v>0.70329670329670335</c:v>
                </c:pt>
                <c:pt idx="3">
                  <c:v>0.30769230769230771</c:v>
                </c:pt>
              </c:numCache>
            </c:numRef>
          </c:val>
          <c:extLst>
            <c:ext xmlns:c16="http://schemas.microsoft.com/office/drawing/2014/chart" uri="{C3380CC4-5D6E-409C-BE32-E72D297353CC}">
              <c16:uniqueId val="{00000000-C8A3-4ADD-A1CF-9A1CD5889CA9}"/>
            </c:ext>
          </c:extLst>
        </c:ser>
        <c:ser>
          <c:idx val="1"/>
          <c:order val="1"/>
          <c:tx>
            <c:strRef>
              <c:f>Sheet1!$A$3</c:f>
              <c:strCache>
                <c:ptCount val="1"/>
                <c:pt idx="0">
                  <c:v>Waived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Performance assessment</c:v>
                </c:pt>
                <c:pt idx="1">
                  <c:v>Clinical practice/student teaching</c:v>
                </c:pt>
                <c:pt idx="2">
                  <c:v>Student practicum or observation hours</c:v>
                </c:pt>
                <c:pt idx="3">
                  <c:v>Coursework</c:v>
                </c:pt>
              </c:strCache>
            </c:strRef>
          </c:cat>
          <c:val>
            <c:numRef>
              <c:f>Sheet1!$B$3:$E$3</c:f>
              <c:numCache>
                <c:formatCode>0%</c:formatCode>
                <c:ptCount val="4"/>
                <c:pt idx="0">
                  <c:v>9.8901098901098897E-2</c:v>
                </c:pt>
                <c:pt idx="1">
                  <c:v>0.10382513661202186</c:v>
                </c:pt>
                <c:pt idx="2">
                  <c:v>0.1043956043956044</c:v>
                </c:pt>
              </c:numCache>
            </c:numRef>
          </c:val>
          <c:extLst>
            <c:ext xmlns:c16="http://schemas.microsoft.com/office/drawing/2014/chart" uri="{C3380CC4-5D6E-409C-BE32-E72D297353CC}">
              <c16:uniqueId val="{00000001-C8A3-4ADD-A1CF-9A1CD5889CA9}"/>
            </c:ext>
          </c:extLst>
        </c:ser>
        <c:ser>
          <c:idx val="2"/>
          <c:order val="2"/>
          <c:tx>
            <c:strRef>
              <c:f>Sheet1!$A$4</c:f>
              <c:strCache>
                <c:ptCount val="1"/>
                <c:pt idx="0">
                  <c:v>No Change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Performance assessment</c:v>
                </c:pt>
                <c:pt idx="1">
                  <c:v>Clinical practice/student teaching</c:v>
                </c:pt>
                <c:pt idx="2">
                  <c:v>Student practicum or observation hours</c:v>
                </c:pt>
                <c:pt idx="3">
                  <c:v>Coursework</c:v>
                </c:pt>
              </c:strCache>
            </c:strRef>
          </c:cat>
          <c:val>
            <c:numRef>
              <c:f>Sheet1!$B$4:$E$4</c:f>
              <c:numCache>
                <c:formatCode>0%</c:formatCode>
                <c:ptCount val="4"/>
                <c:pt idx="0">
                  <c:v>0.36813186813186816</c:v>
                </c:pt>
                <c:pt idx="1">
                  <c:v>0.11475409836065574</c:v>
                </c:pt>
                <c:pt idx="2">
                  <c:v>0.19230769230769232</c:v>
                </c:pt>
                <c:pt idx="3">
                  <c:v>0.69230769230769229</c:v>
                </c:pt>
              </c:numCache>
            </c:numRef>
          </c:val>
          <c:extLst>
            <c:ext xmlns:c16="http://schemas.microsoft.com/office/drawing/2014/chart" uri="{C3380CC4-5D6E-409C-BE32-E72D297353CC}">
              <c16:uniqueId val="{00000000-22A3-46F8-A4B7-035B00B1F95E}"/>
            </c:ext>
          </c:extLst>
        </c:ser>
        <c:dLbls>
          <c:dLblPos val="ctr"/>
          <c:showLegendKey val="0"/>
          <c:showVal val="1"/>
          <c:showCatName val="0"/>
          <c:showSerName val="0"/>
          <c:showPercent val="0"/>
          <c:showBubbleSize val="0"/>
        </c:dLbls>
        <c:gapWidth val="150"/>
        <c:overlap val="100"/>
        <c:axId val="325171216"/>
        <c:axId val="325172200"/>
      </c:barChart>
      <c:catAx>
        <c:axId val="325171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325172200"/>
        <c:crosses val="autoZero"/>
        <c:auto val="1"/>
        <c:lblAlgn val="ctr"/>
        <c:lblOffset val="100"/>
        <c:noMultiLvlLbl val="0"/>
      </c:catAx>
      <c:valAx>
        <c:axId val="325172200"/>
        <c:scaling>
          <c:orientation val="minMax"/>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32517121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768567069428128E-2"/>
          <c:y val="6.8981063233806247E-2"/>
          <c:w val="0.68292408326464771"/>
          <c:h val="0.76654848297927725"/>
        </c:manualLayout>
      </c:layout>
      <c:barChart>
        <c:barDir val="col"/>
        <c:grouping val="clustered"/>
        <c:varyColors val="0"/>
        <c:ser>
          <c:idx val="0"/>
          <c:order val="0"/>
          <c:tx>
            <c:strRef>
              <c:f>Sheet1!$A$2</c:f>
              <c:strCache>
                <c:ptCount val="1"/>
                <c:pt idx="0">
                  <c:v>Not continuing clinical practice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Sheet1!$B$2:$D$2</c:f>
              <c:numCache>
                <c:formatCode>0%</c:formatCode>
                <c:ptCount val="3"/>
                <c:pt idx="0">
                  <c:v>0.45454545454545453</c:v>
                </c:pt>
                <c:pt idx="1">
                  <c:v>0.43119266055045874</c:v>
                </c:pt>
                <c:pt idx="2">
                  <c:v>0.44148936170212766</c:v>
                </c:pt>
              </c:numCache>
            </c:numRef>
          </c:val>
          <c:extLst>
            <c:ext xmlns:c16="http://schemas.microsoft.com/office/drawing/2014/chart" uri="{C3380CC4-5D6E-409C-BE32-E72D297353CC}">
              <c16:uniqueId val="{00000000-DD1A-45F9-9141-B2C18C36EAB4}"/>
            </c:ext>
          </c:extLst>
        </c:ser>
        <c:ser>
          <c:idx val="1"/>
          <c:order val="1"/>
          <c:tx>
            <c:strRef>
              <c:f>Sheet1!$A$3</c:f>
              <c:strCache>
                <c:ptCount val="1"/>
                <c:pt idx="0">
                  <c:v>Continuing clinical practice placements face-to-face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Sheet1!$B$3:$D$3</c:f>
              <c:numCache>
                <c:formatCode>0%</c:formatCode>
                <c:ptCount val="3"/>
                <c:pt idx="0">
                  <c:v>6.4935064935064929E-2</c:v>
                </c:pt>
                <c:pt idx="1">
                  <c:v>1.834862385321101E-2</c:v>
                </c:pt>
                <c:pt idx="2">
                  <c:v>3.7234042553191488E-2</c:v>
                </c:pt>
              </c:numCache>
            </c:numRef>
          </c:val>
          <c:extLst>
            <c:ext xmlns:c16="http://schemas.microsoft.com/office/drawing/2014/chart" uri="{C3380CC4-5D6E-409C-BE32-E72D297353CC}">
              <c16:uniqueId val="{00000001-DD1A-45F9-9141-B2C18C36EAB4}"/>
            </c:ext>
          </c:extLst>
        </c:ser>
        <c:ser>
          <c:idx val="2"/>
          <c:order val="2"/>
          <c:tx>
            <c:strRef>
              <c:f>Sheet1!$A$4</c:f>
              <c:strCache>
                <c:ptCount val="1"/>
                <c:pt idx="0">
                  <c:v>Continuing clinical placements online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Private not-for-profit</c:v>
                </c:pt>
                <c:pt idx="1">
                  <c:v>Public</c:v>
                </c:pt>
                <c:pt idx="2">
                  <c:v>All Respondents</c:v>
                </c:pt>
              </c:strCache>
            </c:strRef>
          </c:cat>
          <c:val>
            <c:numRef>
              <c:f>Sheet1!$B$4:$D$4</c:f>
              <c:numCache>
                <c:formatCode>0%</c:formatCode>
                <c:ptCount val="3"/>
                <c:pt idx="0">
                  <c:v>0.72727272727272729</c:v>
                </c:pt>
                <c:pt idx="1">
                  <c:v>0.77981651376146788</c:v>
                </c:pt>
                <c:pt idx="2">
                  <c:v>0.76063829787234039</c:v>
                </c:pt>
              </c:numCache>
            </c:numRef>
          </c:val>
          <c:extLst>
            <c:ext xmlns:c16="http://schemas.microsoft.com/office/drawing/2014/chart" uri="{C3380CC4-5D6E-409C-BE32-E72D297353CC}">
              <c16:uniqueId val="{00000002-DD1A-45F9-9141-B2C18C36EAB4}"/>
            </c:ext>
          </c:extLst>
        </c:ser>
        <c:dLbls>
          <c:dLblPos val="outEnd"/>
          <c:showLegendKey val="0"/>
          <c:showVal val="1"/>
          <c:showCatName val="0"/>
          <c:showSerName val="0"/>
          <c:showPercent val="0"/>
          <c:showBubbleSize val="0"/>
        </c:dLbls>
        <c:gapWidth val="219"/>
        <c:overlap val="-27"/>
        <c:axId val="537369696"/>
        <c:axId val="537370680"/>
      </c:barChart>
      <c:catAx>
        <c:axId val="53736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70680"/>
        <c:crosses val="autoZero"/>
        <c:auto val="1"/>
        <c:lblAlgn val="ctr"/>
        <c:lblOffset val="100"/>
        <c:noMultiLvlLbl val="0"/>
      </c:catAx>
      <c:valAx>
        <c:axId val="5373706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crossAx val="537369696"/>
        <c:crosses val="autoZero"/>
        <c:crossBetween val="between"/>
        <c:majorUnit val="0.2"/>
      </c:valAx>
      <c:spPr>
        <a:noFill/>
        <a:ln>
          <a:noFill/>
        </a:ln>
        <a:effectLst/>
      </c:spPr>
    </c:plotArea>
    <c:legend>
      <c:legendPos val="r"/>
      <c:layout>
        <c:manualLayout>
          <c:xMode val="edge"/>
          <c:yMode val="edge"/>
          <c:x val="0.74573128386791299"/>
          <c:y val="2.9007789988344725E-2"/>
          <c:w val="0.24647361590936989"/>
          <c:h val="0.8724267089308773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NeueLT Std" panose="020B06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NeueLT Std"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0652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sz="1200" b="0" i="0" u="none">
                <a:solidFill>
                  <a:schemeClr val="tx1"/>
                </a:solidFill>
                <a:effectLst/>
                <a:latin typeface="Arial"/>
              </a:defRPr>
            </a:lvl1pPr>
            <a:lvl2pPr marL="457200" indent="0" algn="l" defTabSz="457200" rtl="0" eaLnBrk="0" fontAlgn="base" hangingPunct="0">
              <a:lnSpc>
                <a:spcPct val="100000"/>
              </a:lnSpc>
              <a:spcBef>
                <a:spcPct val="30000"/>
              </a:spcBef>
              <a:spcAft>
                <a:spcPct val="0"/>
              </a:spcAft>
              <a:buClrTx/>
              <a:buSzTx/>
              <a:buFontTx/>
              <a:buNone/>
              <a:defRPr kumimoji="0" sz="1200" b="0" i="0" u="none">
                <a:solidFill>
                  <a:schemeClr val="tx1"/>
                </a:solidFill>
                <a:effectLst/>
                <a:latin typeface="Arial"/>
              </a:defRPr>
            </a:lvl2pPr>
            <a:lvl3pPr marL="914400" indent="0" algn="l" defTabSz="457200" rtl="0" eaLnBrk="0" fontAlgn="base" hangingPunct="0">
              <a:lnSpc>
                <a:spcPct val="100000"/>
              </a:lnSpc>
              <a:spcBef>
                <a:spcPct val="30000"/>
              </a:spcBef>
              <a:spcAft>
                <a:spcPct val="0"/>
              </a:spcAft>
              <a:buClrTx/>
              <a:buSzTx/>
              <a:buFontTx/>
              <a:buNone/>
              <a:defRPr kumimoji="0" sz="1200" b="0" i="0" u="none">
                <a:solidFill>
                  <a:schemeClr val="tx1"/>
                </a:solidFill>
                <a:effectLst/>
                <a:latin typeface="Arial"/>
              </a:defRPr>
            </a:lvl3pPr>
            <a:lvl4pPr marL="1371600" indent="0" algn="l" defTabSz="457200" rtl="0" eaLnBrk="0" fontAlgn="base" hangingPunct="0">
              <a:lnSpc>
                <a:spcPct val="100000"/>
              </a:lnSpc>
              <a:spcBef>
                <a:spcPct val="30000"/>
              </a:spcBef>
              <a:spcAft>
                <a:spcPct val="0"/>
              </a:spcAft>
              <a:buClrTx/>
              <a:buSzTx/>
              <a:buFontTx/>
              <a:buNone/>
              <a:defRPr kumimoji="0" sz="1200" b="0" i="0" u="none">
                <a:solidFill>
                  <a:schemeClr val="tx1"/>
                </a:solidFill>
                <a:effectLst/>
                <a:latin typeface="Arial"/>
              </a:defRPr>
            </a:lvl4pPr>
            <a:lvl5pPr marL="1828800" indent="0" algn="l" defTabSz="457200" rtl="0" eaLnBrk="0" fontAlgn="base" hangingPunct="0">
              <a:lnSpc>
                <a:spcPct val="100000"/>
              </a:lnSpc>
              <a:spcBef>
                <a:spcPct val="30000"/>
              </a:spcBef>
              <a:spcAft>
                <a:spcPct val="0"/>
              </a:spcAft>
              <a:buClrTx/>
              <a:buSzTx/>
              <a:buFontTx/>
              <a:buNone/>
              <a:defRPr kumimoji="0" sz="1200" b="0" i="0" u="none">
                <a:solidFill>
                  <a:schemeClr val="tx1"/>
                </a:solidFill>
                <a:effectLst/>
                <a:latin typeface="Arial"/>
              </a:defRPr>
            </a:lvl5pPr>
          </a:lstStyle>
          <a:p>
            <a:pPr marL="0" lvl="0" indent="0">
              <a:spcBef>
                <a:spcPct val="0"/>
              </a:spcBef>
            </a:pPr>
            <a:endParaRPr/>
          </a:p>
        </p:txBody>
      </p:sp>
      <p:sp>
        <p:nvSpPr>
          <p:cNvPr id="4" name="Slide Number Placeholder 3"/>
          <p:cNvSpPr>
            <a:spLocks noGrp="1"/>
          </p:cNvSpPr>
          <p:nvPr>
            <p:ph type="sldNum" sz="quarter" idx="10"/>
          </p:nvPr>
        </p:nvSpPr>
        <p:spPr>
          <a:effectLst/>
        </p:spPr>
        <p:txBody>
          <a:bodyPr/>
          <a:lstStyle/>
          <a:p>
            <a:fld id="{6101C5E1-D8E9-464D-A93E-CE21651935A7}" type="slidenum">
              <a:rPr lang="en-US" smtClean="0">
                <a:effectLst/>
              </a:rPr>
              <a:t>1</a:t>
            </a:fld>
            <a:endParaRPr lang="en-US">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Tree>
    <p:extLst>
      <p:ext uri="{BB962C8B-B14F-4D97-AF65-F5344CB8AC3E}">
        <p14:creationId xmlns:p14="http://schemas.microsoft.com/office/powerpoint/2010/main" val="492162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Tree>
    <p:extLst>
      <p:ext uri="{BB962C8B-B14F-4D97-AF65-F5344CB8AC3E}">
        <p14:creationId xmlns:p14="http://schemas.microsoft.com/office/powerpoint/2010/main" val="3675383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4800" y="1752600"/>
            <a:ext cx="11538198" cy="1336386"/>
          </a:xfrm>
          <a:noFill/>
          <a:effectLst>
            <a:outerShdw blurRad="50800" dist="12700" dir="5400000" algn="ctr" rotWithShape="0">
              <a:schemeClr val="tx1">
                <a:alpha val="15000"/>
              </a:schemeClr>
            </a:outerShdw>
          </a:effectLst>
        </p:spPr>
        <p:txBody>
          <a:bodyPr>
            <a:normAutofit/>
          </a:bodyPr>
          <a:lstStyle>
            <a:lvl1pPr>
              <a:defRPr sz="4400" b="1" spc="-150" baseline="0">
                <a:solidFill>
                  <a:schemeClr val="accent6">
                    <a:lumMod val="75000"/>
                  </a:schemeClr>
                </a:solidFill>
                <a:effectLst/>
                <a:latin typeface="Century Gothic" pitchFamily="34" charset="0"/>
                <a:cs typeface="Arial" pitchFamily="34" charset="0"/>
              </a:defRPr>
            </a:lvl1pPr>
          </a:lstStyle>
          <a:p>
            <a:r>
              <a:rPr lang="en-US" dirty="0"/>
              <a:t>CLICK HERE TO ADD TITLE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90348" y="262729"/>
            <a:ext cx="1652650" cy="846141"/>
          </a:xfrm>
          <a:prstGeom prst="rect">
            <a:avLst/>
          </a:prstGeom>
        </p:spPr>
      </p:pic>
    </p:spTree>
    <p:extLst>
      <p:ext uri="{BB962C8B-B14F-4D97-AF65-F5344CB8AC3E}">
        <p14:creationId xmlns:p14="http://schemas.microsoft.com/office/powerpoint/2010/main" val="23332084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lvl="0" indent="0" eaLnBrk="1" hangingPunct="1"/>
            <a:r>
              <a:rPr lang="en-US" sz="1200">
                <a:solidFill>
                  <a:srgbClr val="898989"/>
                </a:solidFill>
                <a:effectLst/>
              </a:rPr>
              <a:t>*</a:t>
            </a:r>
          </a:p>
        </p:txBody>
      </p:sp>
      <p:sp>
        <p:nvSpPr>
          <p:cNvPr id="6" name="Footer Placeholder 5"/>
          <p:cNvSpPr>
            <a:spLocks noGrp="1"/>
          </p:cNvSpPr>
          <p:nvPr>
            <p:ph type="ftr" sz="quarter" idx="11"/>
          </p:nvPr>
        </p:nvSpPr>
        <p:spPr/>
        <p:txBody>
          <a:bodyPr/>
          <a:lstStyle/>
          <a:p>
            <a:pPr marL="0" lvl="0" indent="0" algn="ctr" eaLnBrk="1" hangingPunct="1"/>
            <a:endParaRPr lang="en-US" sz="1200">
              <a:solidFill>
                <a:srgbClr val="898989"/>
              </a:solidFill>
              <a:effectLst/>
            </a:endParaRPr>
          </a:p>
        </p:txBody>
      </p:sp>
      <p:sp>
        <p:nvSpPr>
          <p:cNvPr id="7" name="Slide Number Placeholder 6"/>
          <p:cNvSpPr>
            <a:spLocks noGrp="1"/>
          </p:cNvSpPr>
          <p:nvPr>
            <p:ph type="sldNum" sz="quarter" idx="12"/>
          </p:nvPr>
        </p:nvSpPr>
        <p:spPr/>
        <p:txBody>
          <a:bodyPr/>
          <a:lstStyle/>
          <a:p>
            <a:pPr marL="0" lvl="0" indent="0" algn="r" eaLnBrk="1" hangingPunct="1"/>
            <a:fld id="{ED01CB96-9C3A-455F-8C5A-D248D86ED3C6}" type="slidenum">
              <a:rPr lang="en-US" sz="1200" smtClean="0">
                <a:solidFill>
                  <a:srgbClr val="898989"/>
                </a:solidFill>
                <a:effectLst/>
              </a:rPr>
              <a:t>‹#›</a:t>
            </a:fld>
            <a:endParaRPr lang="en-US" sz="1200">
              <a:solidFill>
                <a:srgbClr val="898989"/>
              </a:solidFill>
              <a:effectLst/>
            </a:endParaRPr>
          </a:p>
        </p:txBody>
      </p:sp>
    </p:spTree>
    <p:extLst>
      <p:ext uri="{BB962C8B-B14F-4D97-AF65-F5344CB8AC3E}">
        <p14:creationId xmlns:p14="http://schemas.microsoft.com/office/powerpoint/2010/main" val="14747076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lvl="0" indent="0" eaLnBrk="1" hangingPunct="1"/>
            <a:r>
              <a:rPr lang="en-US" sz="1200">
                <a:solidFill>
                  <a:srgbClr val="898989"/>
                </a:solidFill>
                <a:effectLst/>
              </a:rPr>
              <a:t>*</a:t>
            </a:r>
          </a:p>
        </p:txBody>
      </p:sp>
      <p:sp>
        <p:nvSpPr>
          <p:cNvPr id="5" name="Footer Placeholder 4"/>
          <p:cNvSpPr>
            <a:spLocks noGrp="1"/>
          </p:cNvSpPr>
          <p:nvPr>
            <p:ph type="ftr" sz="quarter" idx="11"/>
          </p:nvPr>
        </p:nvSpPr>
        <p:spPr/>
        <p:txBody>
          <a:bodyPr/>
          <a:lstStyle/>
          <a:p>
            <a:pPr marL="0" lvl="0" indent="0" algn="ctr" eaLnBrk="1" hangingPunct="1"/>
            <a:endParaRPr lang="en-US" sz="1200">
              <a:solidFill>
                <a:srgbClr val="898989"/>
              </a:solidFill>
              <a:effectLst/>
            </a:endParaRPr>
          </a:p>
        </p:txBody>
      </p:sp>
      <p:sp>
        <p:nvSpPr>
          <p:cNvPr id="6" name="Slide Number Placeholder 5"/>
          <p:cNvSpPr>
            <a:spLocks noGrp="1"/>
          </p:cNvSpPr>
          <p:nvPr>
            <p:ph type="sldNum" sz="quarter" idx="12"/>
          </p:nvPr>
        </p:nvSpPr>
        <p:spPr/>
        <p:txBody>
          <a:bodyPr/>
          <a:lstStyle/>
          <a:p>
            <a:pPr marL="0" lvl="0" indent="0" algn="r" eaLnBrk="1" hangingPunct="1"/>
            <a:fld id="{ED01CB96-9C3A-455F-8C5A-D248D86ED3C6}" type="slidenum">
              <a:rPr lang="en-US" sz="1200" smtClean="0">
                <a:solidFill>
                  <a:srgbClr val="898989"/>
                </a:solidFill>
                <a:effectLst/>
              </a:rPr>
              <a:t>‹#›</a:t>
            </a:fld>
            <a:endParaRPr lang="en-US" sz="1200">
              <a:solidFill>
                <a:srgbClr val="898989"/>
              </a:solidFill>
              <a:effectLst/>
            </a:endParaRPr>
          </a:p>
        </p:txBody>
      </p:sp>
    </p:spTree>
    <p:extLst>
      <p:ext uri="{BB962C8B-B14F-4D97-AF65-F5344CB8AC3E}">
        <p14:creationId xmlns:p14="http://schemas.microsoft.com/office/powerpoint/2010/main" val="11533549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lvl="0" indent="0" eaLnBrk="1" hangingPunct="1"/>
            <a:r>
              <a:rPr lang="en-US" sz="1200">
                <a:solidFill>
                  <a:srgbClr val="898989"/>
                </a:solidFill>
                <a:effectLst/>
              </a:rPr>
              <a:t>*</a:t>
            </a:r>
          </a:p>
        </p:txBody>
      </p:sp>
      <p:sp>
        <p:nvSpPr>
          <p:cNvPr id="5" name="Footer Placeholder 4"/>
          <p:cNvSpPr>
            <a:spLocks noGrp="1"/>
          </p:cNvSpPr>
          <p:nvPr>
            <p:ph type="ftr" sz="quarter" idx="11"/>
          </p:nvPr>
        </p:nvSpPr>
        <p:spPr/>
        <p:txBody>
          <a:bodyPr/>
          <a:lstStyle/>
          <a:p>
            <a:pPr marL="0" lvl="0" indent="0" algn="ctr" eaLnBrk="1" hangingPunct="1"/>
            <a:endParaRPr lang="en-US" sz="1200">
              <a:solidFill>
                <a:srgbClr val="898989"/>
              </a:solidFill>
              <a:effectLst/>
            </a:endParaRPr>
          </a:p>
        </p:txBody>
      </p:sp>
      <p:sp>
        <p:nvSpPr>
          <p:cNvPr id="6" name="Slide Number Placeholder 5"/>
          <p:cNvSpPr>
            <a:spLocks noGrp="1"/>
          </p:cNvSpPr>
          <p:nvPr>
            <p:ph type="sldNum" sz="quarter" idx="12"/>
          </p:nvPr>
        </p:nvSpPr>
        <p:spPr/>
        <p:txBody>
          <a:bodyPr/>
          <a:lstStyle/>
          <a:p>
            <a:pPr marL="0" lvl="0" indent="0" algn="r" eaLnBrk="1" hangingPunct="1"/>
            <a:fld id="{ED01CB96-9C3A-455F-8C5A-D248D86ED3C6}" type="slidenum">
              <a:rPr lang="en-US" sz="1200" smtClean="0">
                <a:solidFill>
                  <a:srgbClr val="898989"/>
                </a:solidFill>
                <a:effectLst/>
              </a:rPr>
              <a:t>‹#›</a:t>
            </a:fld>
            <a:endParaRPr lang="en-US" sz="1200">
              <a:solidFill>
                <a:srgbClr val="898989"/>
              </a:solidFill>
              <a:effectLst/>
            </a:endParaRPr>
          </a:p>
        </p:txBody>
      </p:sp>
      <p:sp>
        <p:nvSpPr>
          <p:cNvPr id="7" name="TextBox 6"/>
          <p:cNvSpPr txBox="1"/>
          <p:nvPr/>
        </p:nvSpPr>
        <p:spPr>
          <a:xfrm>
            <a:off x="3657600" y="6565075"/>
            <a:ext cx="4876800" cy="307777"/>
          </a:xfrm>
          <a:prstGeom prst="rect">
            <a:avLst/>
          </a:prstGeom>
          <a:noFill/>
        </p:spPr>
        <p:txBody>
          <a:bodyPr wrap="square" rtlCol="0">
            <a:spAutoFit/>
          </a:bodyPr>
          <a:lstStyle/>
          <a:p>
            <a:pPr algn="ctr"/>
            <a:r>
              <a:rPr lang="en-US" sz="1400" dirty="0">
                <a:solidFill>
                  <a:schemeClr val="bg1"/>
                </a:solidFill>
              </a:rPr>
              <a:t>www.aacte.org</a:t>
            </a:r>
          </a:p>
        </p:txBody>
      </p:sp>
    </p:spTree>
    <p:extLst>
      <p:ext uri="{BB962C8B-B14F-4D97-AF65-F5344CB8AC3E}">
        <p14:creationId xmlns:p14="http://schemas.microsoft.com/office/powerpoint/2010/main" val="1130242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lvl="0" indent="0" eaLnBrk="1" hangingPunct="1"/>
            <a:r>
              <a:rPr lang="en-US" sz="1200">
                <a:solidFill>
                  <a:srgbClr val="898989"/>
                </a:solidFill>
                <a:effectLst/>
              </a:rPr>
              <a:t>*</a:t>
            </a:r>
          </a:p>
        </p:txBody>
      </p:sp>
      <p:sp>
        <p:nvSpPr>
          <p:cNvPr id="5" name="Footer Placeholder 4"/>
          <p:cNvSpPr>
            <a:spLocks noGrp="1"/>
          </p:cNvSpPr>
          <p:nvPr>
            <p:ph type="ftr" sz="quarter" idx="11"/>
          </p:nvPr>
        </p:nvSpPr>
        <p:spPr/>
        <p:txBody>
          <a:bodyPr/>
          <a:lstStyle/>
          <a:p>
            <a:pPr marL="0" lvl="0" indent="0" algn="ctr" eaLnBrk="1" hangingPunct="1"/>
            <a:endParaRPr lang="en-US" sz="1200">
              <a:solidFill>
                <a:srgbClr val="898989"/>
              </a:solidFill>
              <a:effectLst/>
            </a:endParaRPr>
          </a:p>
        </p:txBody>
      </p:sp>
      <p:sp>
        <p:nvSpPr>
          <p:cNvPr id="6" name="Slide Number Placeholder 5"/>
          <p:cNvSpPr>
            <a:spLocks noGrp="1"/>
          </p:cNvSpPr>
          <p:nvPr>
            <p:ph type="sldNum" sz="quarter" idx="12"/>
          </p:nvPr>
        </p:nvSpPr>
        <p:spPr/>
        <p:txBody>
          <a:bodyPr/>
          <a:lstStyle/>
          <a:p>
            <a:pPr marL="0" lvl="0" indent="0" algn="r" eaLnBrk="1" hangingPunct="1"/>
            <a:fld id="{ED01CB96-9C3A-455F-8C5A-D248D86ED3C6}" type="slidenum">
              <a:rPr lang="en-US" sz="1200" smtClean="0">
                <a:solidFill>
                  <a:srgbClr val="898989"/>
                </a:solidFill>
                <a:effectLst/>
              </a:rPr>
              <a:t>‹#›</a:t>
            </a:fld>
            <a:endParaRPr lang="en-US" sz="1200">
              <a:solidFill>
                <a:srgbClr val="898989"/>
              </a:solidFill>
              <a:effectLst/>
            </a:endParaRPr>
          </a:p>
        </p:txBody>
      </p:sp>
    </p:spTree>
    <p:extLst>
      <p:ext uri="{BB962C8B-B14F-4D97-AF65-F5344CB8AC3E}">
        <p14:creationId xmlns:p14="http://schemas.microsoft.com/office/powerpoint/2010/main" val="113701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8482" y="133715"/>
            <a:ext cx="11412517" cy="780685"/>
          </a:xfrm>
          <a:noFill/>
          <a:ln>
            <a:noFill/>
          </a:ln>
          <a:effectLst/>
        </p:spPr>
        <p:txBody>
          <a:bodyPr>
            <a:normAutofit/>
          </a:bodyPr>
          <a:lstStyle>
            <a:lvl1pPr>
              <a:defRPr sz="4000" b="1">
                <a:solidFill>
                  <a:schemeClr val="accent6">
                    <a:lumMod val="75000"/>
                  </a:schemeClr>
                </a:solidFill>
                <a:effectLst/>
                <a:latin typeface="HelveticaNeueLT Std" panose="020B0604020202020204" pitchFamily="34" charset="0"/>
                <a:cs typeface="Times New Roman"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06399" y="1023037"/>
            <a:ext cx="11404599" cy="5113538"/>
          </a:xfrm>
        </p:spPr>
        <p:txBody>
          <a:bodyPr/>
          <a:lstStyle>
            <a:lvl1pPr>
              <a:defRPr>
                <a:latin typeface="HelveticaNeueLT Std" panose="020B0604020202020204" pitchFamily="34" charset="0"/>
              </a:defRPr>
            </a:lvl1pPr>
            <a:lvl2pPr>
              <a:defRPr>
                <a:latin typeface="HelveticaNeueLT Std" panose="020B0604020202020204" pitchFamily="34" charset="0"/>
              </a:defRPr>
            </a:lvl2pPr>
            <a:lvl3pPr>
              <a:defRPr>
                <a:latin typeface="HelveticaNeueLT Std" panose="020B0604020202020204" pitchFamily="34" charset="0"/>
              </a:defRPr>
            </a:lvl3pPr>
            <a:lvl4pPr>
              <a:defRPr>
                <a:latin typeface="HelveticaNeueLT Std" panose="020B0604020202020204" pitchFamily="34" charset="0"/>
              </a:defRPr>
            </a:lvl4pPr>
            <a:lvl5pPr>
              <a:defRPr>
                <a:latin typeface="HelveticaNeueLT Std"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16625" y="6248403"/>
            <a:ext cx="2844800" cy="365125"/>
          </a:xfrm>
        </p:spPr>
        <p:txBody>
          <a:bodyPr/>
          <a:lstStyle/>
          <a:p>
            <a:pPr marL="0" lvl="0" indent="0" eaLnBrk="1" hangingPunct="1"/>
            <a:r>
              <a:rPr lang="en-US" sz="1200">
                <a:solidFill>
                  <a:srgbClr val="898989"/>
                </a:solidFill>
                <a:effectLst/>
              </a:rPr>
              <a:t>*</a:t>
            </a:r>
          </a:p>
        </p:txBody>
      </p:sp>
      <p:sp>
        <p:nvSpPr>
          <p:cNvPr id="5" name="Footer Placeholder 4"/>
          <p:cNvSpPr>
            <a:spLocks noGrp="1"/>
          </p:cNvSpPr>
          <p:nvPr>
            <p:ph type="ftr" sz="quarter" idx="11"/>
          </p:nvPr>
        </p:nvSpPr>
        <p:spPr>
          <a:xfrm>
            <a:off x="4165600" y="6248403"/>
            <a:ext cx="3860800" cy="365125"/>
          </a:xfrm>
        </p:spPr>
        <p:txBody>
          <a:bodyPr/>
          <a:lstStyle/>
          <a:p>
            <a:pPr marL="0" lvl="0" indent="0" algn="ctr" eaLnBrk="1" hangingPunct="1"/>
            <a:endParaRPr lang="en-US" sz="1200">
              <a:solidFill>
                <a:srgbClr val="898989"/>
              </a:solidFill>
              <a:effectLst/>
            </a:endParaRPr>
          </a:p>
        </p:txBody>
      </p:sp>
      <p:sp>
        <p:nvSpPr>
          <p:cNvPr id="6" name="Slide Number Placeholder 5"/>
          <p:cNvSpPr>
            <a:spLocks noGrp="1"/>
          </p:cNvSpPr>
          <p:nvPr>
            <p:ph type="sldNum" sz="quarter" idx="12"/>
          </p:nvPr>
        </p:nvSpPr>
        <p:spPr>
          <a:xfrm>
            <a:off x="8737600" y="6248403"/>
            <a:ext cx="2844800" cy="365125"/>
          </a:xfrm>
        </p:spPr>
        <p:txBody>
          <a:bodyPr/>
          <a:lstStyle/>
          <a:p>
            <a:pPr marL="0" lvl="0" indent="0" algn="r" eaLnBrk="1" hangingPunct="1"/>
            <a:fld id="{ED01CB96-9C3A-455F-8C5A-D248D86ED3C6}" type="slidenum">
              <a:rPr lang="en-US" sz="1200" smtClean="0">
                <a:solidFill>
                  <a:srgbClr val="898989"/>
                </a:solidFill>
                <a:effectLst/>
              </a:rPr>
              <a:t>‹#›</a:t>
            </a:fld>
            <a:endParaRPr lang="en-US" sz="1200">
              <a:solidFill>
                <a:srgbClr val="898989"/>
              </a:solidFill>
              <a:effectLst/>
            </a:endParaRPr>
          </a:p>
        </p:txBody>
      </p:sp>
      <p:sp>
        <p:nvSpPr>
          <p:cNvPr id="12" name="TextBox 11"/>
          <p:cNvSpPr txBox="1"/>
          <p:nvPr/>
        </p:nvSpPr>
        <p:spPr>
          <a:xfrm>
            <a:off x="3657600" y="6565075"/>
            <a:ext cx="4876800" cy="307777"/>
          </a:xfrm>
          <a:prstGeom prst="rect">
            <a:avLst/>
          </a:prstGeom>
          <a:noFill/>
        </p:spPr>
        <p:txBody>
          <a:bodyPr wrap="square" rtlCol="0">
            <a:spAutoFit/>
          </a:bodyPr>
          <a:lstStyle/>
          <a:p>
            <a:pPr algn="ctr"/>
            <a:r>
              <a:rPr lang="en-US" sz="1400" dirty="0">
                <a:solidFill>
                  <a:schemeClr val="bg1"/>
                </a:solidFill>
              </a:rPr>
              <a:t>www.aacte.org</a:t>
            </a:r>
          </a:p>
        </p:txBody>
      </p:sp>
    </p:spTree>
    <p:extLst>
      <p:ext uri="{BB962C8B-B14F-4D97-AF65-F5344CB8AC3E}">
        <p14:creationId xmlns:p14="http://schemas.microsoft.com/office/powerpoint/2010/main" val="22025087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lank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0821" y="2369128"/>
            <a:ext cx="3247157" cy="1662545"/>
          </a:xfrm>
          <a:prstGeom prst="rect">
            <a:avLst/>
          </a:prstGeom>
        </p:spPr>
      </p:pic>
      <p:sp>
        <p:nvSpPr>
          <p:cNvPr id="5" name="TextBox 4"/>
          <p:cNvSpPr txBox="1"/>
          <p:nvPr/>
        </p:nvSpPr>
        <p:spPr>
          <a:xfrm>
            <a:off x="3657600" y="6565075"/>
            <a:ext cx="4876800" cy="307777"/>
          </a:xfrm>
          <a:prstGeom prst="rect">
            <a:avLst/>
          </a:prstGeom>
          <a:noFill/>
        </p:spPr>
        <p:txBody>
          <a:bodyPr wrap="square" rtlCol="0">
            <a:spAutoFit/>
          </a:bodyPr>
          <a:lstStyle/>
          <a:p>
            <a:pPr algn="ctr"/>
            <a:r>
              <a:rPr lang="en-US" sz="1400" dirty="0">
                <a:solidFill>
                  <a:schemeClr val="bg1"/>
                </a:solidFill>
              </a:rPr>
              <a:t>www.aacte.org</a:t>
            </a:r>
          </a:p>
        </p:txBody>
      </p:sp>
    </p:spTree>
    <p:extLst>
      <p:ext uri="{BB962C8B-B14F-4D97-AF65-F5344CB8AC3E}">
        <p14:creationId xmlns:p14="http://schemas.microsoft.com/office/powerpoint/2010/main" val="34264327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New Section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273175"/>
            <a:ext cx="10363200" cy="1470025"/>
          </a:xfrm>
          <a:effectLst>
            <a:outerShdw blurRad="50800" dist="12700" dir="5400000" algn="ctr" rotWithShape="0">
              <a:schemeClr val="tx1">
                <a:alpha val="25000"/>
              </a:schemeClr>
            </a:outerShdw>
          </a:effectLst>
        </p:spPr>
        <p:txBody>
          <a:bodyPr>
            <a:normAutofit/>
          </a:bodyPr>
          <a:lstStyle>
            <a:lvl1pPr>
              <a:defRPr sz="4600" b="1" spc="-150">
                <a:solidFill>
                  <a:schemeClr val="accent6">
                    <a:lumMod val="75000"/>
                  </a:schemeClr>
                </a:solidFill>
                <a:latin typeface="HelveticaNeueLT Std" panose="020B0604020202020204" pitchFamily="34" charset="0"/>
                <a:cs typeface="Arial" pitchFamily="34" charset="0"/>
              </a:defRPr>
            </a:lvl1pPr>
          </a:lstStyle>
          <a:p>
            <a:r>
              <a:rPr lang="en-US" dirty="0"/>
              <a:t>New Section Title</a:t>
            </a:r>
          </a:p>
        </p:txBody>
      </p:sp>
      <p:sp>
        <p:nvSpPr>
          <p:cNvPr id="12" name="Subtitle 2"/>
          <p:cNvSpPr txBox="1">
            <a:spLocks/>
          </p:cNvSpPr>
          <p:nvPr/>
        </p:nvSpPr>
        <p:spPr>
          <a:xfrm>
            <a:off x="1930400" y="3886200"/>
            <a:ext cx="85344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endParaRPr lang="en-US" sz="2600" b="0" dirty="0">
              <a:solidFill>
                <a:schemeClr val="bg1"/>
              </a:solidFill>
            </a:endParaRPr>
          </a:p>
        </p:txBody>
      </p:sp>
      <p:sp>
        <p:nvSpPr>
          <p:cNvPr id="14" name="Subtitle 2"/>
          <p:cNvSpPr txBox="1">
            <a:spLocks/>
          </p:cNvSpPr>
          <p:nvPr/>
        </p:nvSpPr>
        <p:spPr>
          <a:xfrm>
            <a:off x="1930400" y="4953000"/>
            <a:ext cx="8534400" cy="1066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endParaRPr lang="en-US" sz="2400" dirty="0">
              <a:solidFill>
                <a:schemeClr val="bg1"/>
              </a:solidFill>
            </a:endParaRPr>
          </a:p>
        </p:txBody>
      </p:sp>
      <p:cxnSp>
        <p:nvCxnSpPr>
          <p:cNvPr id="7" name="Straight Connector 6"/>
          <p:cNvCxnSpPr/>
          <p:nvPr/>
        </p:nvCxnSpPr>
        <p:spPr>
          <a:xfrm>
            <a:off x="914400" y="2514600"/>
            <a:ext cx="10363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57600" y="6565075"/>
            <a:ext cx="4876800" cy="307777"/>
          </a:xfrm>
          <a:prstGeom prst="rect">
            <a:avLst/>
          </a:prstGeom>
          <a:noFill/>
        </p:spPr>
        <p:txBody>
          <a:bodyPr wrap="square" rtlCol="0">
            <a:spAutoFit/>
          </a:bodyPr>
          <a:lstStyle/>
          <a:p>
            <a:pPr algn="ctr"/>
            <a:r>
              <a:rPr lang="en-US" sz="1400" dirty="0">
                <a:solidFill>
                  <a:schemeClr val="bg1"/>
                </a:solidFill>
              </a:rPr>
              <a:t>www.aacte.org</a:t>
            </a:r>
          </a:p>
        </p:txBody>
      </p:sp>
    </p:spTree>
    <p:extLst>
      <p:ext uri="{BB962C8B-B14F-4D97-AF65-F5344CB8AC3E}">
        <p14:creationId xmlns:p14="http://schemas.microsoft.com/office/powerpoint/2010/main" val="28837413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Blank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0821" y="2369128"/>
            <a:ext cx="3247157" cy="1662545"/>
          </a:xfrm>
          <a:prstGeom prst="rect">
            <a:avLst/>
          </a:prstGeom>
        </p:spPr>
      </p:pic>
      <p:sp>
        <p:nvSpPr>
          <p:cNvPr id="5" name="TextBox 4"/>
          <p:cNvSpPr txBox="1"/>
          <p:nvPr/>
        </p:nvSpPr>
        <p:spPr>
          <a:xfrm>
            <a:off x="3657600" y="6565075"/>
            <a:ext cx="4876800" cy="307777"/>
          </a:xfrm>
          <a:prstGeom prst="rect">
            <a:avLst/>
          </a:prstGeom>
          <a:noFill/>
        </p:spPr>
        <p:txBody>
          <a:bodyPr wrap="square" rtlCol="0">
            <a:spAutoFit/>
          </a:bodyPr>
          <a:lstStyle/>
          <a:p>
            <a:pPr algn="ctr"/>
            <a:r>
              <a:rPr lang="en-US" sz="1400" dirty="0">
                <a:solidFill>
                  <a:schemeClr val="bg1"/>
                </a:solidFill>
              </a:rPr>
              <a:t>www.aacte.org</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8436" y="785812"/>
            <a:ext cx="3971926" cy="2033588"/>
          </a:xfrm>
          <a:prstGeom prst="rect">
            <a:avLst/>
          </a:prstGeom>
        </p:spPr>
      </p:pic>
      <p:sp>
        <p:nvSpPr>
          <p:cNvPr id="6" name="Title 1"/>
          <p:cNvSpPr>
            <a:spLocks noGrp="1"/>
          </p:cNvSpPr>
          <p:nvPr>
            <p:ph type="ctrTitle" hasCustomPrompt="1"/>
          </p:nvPr>
        </p:nvSpPr>
        <p:spPr>
          <a:xfrm>
            <a:off x="304800" y="3048000"/>
            <a:ext cx="11538198" cy="912769"/>
          </a:xfrm>
          <a:noFill/>
          <a:effectLst>
            <a:outerShdw blurRad="50800" dist="12700" dir="5400000" algn="ctr" rotWithShape="0">
              <a:schemeClr val="tx1">
                <a:alpha val="15000"/>
              </a:schemeClr>
            </a:outerShdw>
          </a:effectLst>
        </p:spPr>
        <p:txBody>
          <a:bodyPr>
            <a:normAutofit/>
          </a:bodyPr>
          <a:lstStyle>
            <a:lvl1pPr>
              <a:defRPr sz="4400" b="1" spc="-150" baseline="0">
                <a:solidFill>
                  <a:schemeClr val="accent6">
                    <a:lumMod val="75000"/>
                  </a:schemeClr>
                </a:solidFill>
                <a:effectLst/>
                <a:latin typeface="Century Gothic" pitchFamily="34" charset="0"/>
                <a:cs typeface="Arial" pitchFamily="34" charset="0"/>
              </a:defRPr>
            </a:lvl1pPr>
          </a:lstStyle>
          <a:p>
            <a:r>
              <a:rPr lang="en-US" dirty="0"/>
              <a:t>QUESTIONS?</a:t>
            </a:r>
          </a:p>
        </p:txBody>
      </p:sp>
    </p:spTree>
    <p:extLst>
      <p:ext uri="{BB962C8B-B14F-4D97-AF65-F5344CB8AC3E}">
        <p14:creationId xmlns:p14="http://schemas.microsoft.com/office/powerpoint/2010/main" val="7324442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lvl="0" indent="0" eaLnBrk="1" hangingPunct="1"/>
            <a:r>
              <a:rPr lang="en-US" sz="1200">
                <a:solidFill>
                  <a:srgbClr val="898989"/>
                </a:solidFill>
                <a:effectLst/>
              </a:rPr>
              <a:t>*</a:t>
            </a:r>
          </a:p>
        </p:txBody>
      </p:sp>
      <p:sp>
        <p:nvSpPr>
          <p:cNvPr id="6" name="Footer Placeholder 5"/>
          <p:cNvSpPr>
            <a:spLocks noGrp="1"/>
          </p:cNvSpPr>
          <p:nvPr>
            <p:ph type="ftr" sz="quarter" idx="11"/>
          </p:nvPr>
        </p:nvSpPr>
        <p:spPr/>
        <p:txBody>
          <a:bodyPr/>
          <a:lstStyle/>
          <a:p>
            <a:pPr marL="0" lvl="0" indent="0" algn="ctr" eaLnBrk="1" hangingPunct="1"/>
            <a:endParaRPr lang="en-US" sz="1200">
              <a:solidFill>
                <a:srgbClr val="898989"/>
              </a:solidFill>
              <a:effectLst/>
            </a:endParaRPr>
          </a:p>
        </p:txBody>
      </p:sp>
      <p:sp>
        <p:nvSpPr>
          <p:cNvPr id="7" name="Slide Number Placeholder 6"/>
          <p:cNvSpPr>
            <a:spLocks noGrp="1"/>
          </p:cNvSpPr>
          <p:nvPr>
            <p:ph type="sldNum" sz="quarter" idx="12"/>
          </p:nvPr>
        </p:nvSpPr>
        <p:spPr/>
        <p:txBody>
          <a:bodyPr/>
          <a:lstStyle/>
          <a:p>
            <a:pPr marL="0" lvl="0" indent="0" algn="r" eaLnBrk="1" hangingPunct="1"/>
            <a:fld id="{ED01CB96-9C3A-455F-8C5A-D248D86ED3C6}" type="slidenum">
              <a:rPr lang="en-US" sz="1200" smtClean="0">
                <a:solidFill>
                  <a:srgbClr val="898989"/>
                </a:solidFill>
                <a:effectLst/>
              </a:rPr>
              <a:t>‹#›</a:t>
            </a:fld>
            <a:endParaRPr lang="en-US" sz="1200">
              <a:solidFill>
                <a:srgbClr val="898989"/>
              </a:solidFill>
              <a:effectLst/>
            </a:endParaRPr>
          </a:p>
        </p:txBody>
      </p:sp>
    </p:spTree>
    <p:extLst>
      <p:ext uri="{BB962C8B-B14F-4D97-AF65-F5344CB8AC3E}">
        <p14:creationId xmlns:p14="http://schemas.microsoft.com/office/powerpoint/2010/main" val="25837949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TxTwoObj" preserve="1">
  <p:cSld name="Side By S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lvl="0" indent="0" eaLnBrk="1" hangingPunct="1"/>
            <a:r>
              <a:rPr lang="en-US" sz="1200">
                <a:solidFill>
                  <a:srgbClr val="898989"/>
                </a:solidFill>
                <a:effectLst/>
              </a:rPr>
              <a:t>*</a:t>
            </a:r>
          </a:p>
        </p:txBody>
      </p:sp>
      <p:sp>
        <p:nvSpPr>
          <p:cNvPr id="8" name="Footer Placeholder 7"/>
          <p:cNvSpPr>
            <a:spLocks noGrp="1"/>
          </p:cNvSpPr>
          <p:nvPr>
            <p:ph type="ftr" sz="quarter" idx="11"/>
          </p:nvPr>
        </p:nvSpPr>
        <p:spPr/>
        <p:txBody>
          <a:bodyPr/>
          <a:lstStyle/>
          <a:p>
            <a:pPr marL="0" lvl="0" indent="0" algn="ctr" eaLnBrk="1" hangingPunct="1"/>
            <a:endParaRPr lang="en-US" sz="1200">
              <a:solidFill>
                <a:srgbClr val="898989"/>
              </a:solidFill>
              <a:effectLst/>
            </a:endParaRPr>
          </a:p>
        </p:txBody>
      </p:sp>
      <p:sp>
        <p:nvSpPr>
          <p:cNvPr id="9" name="Slide Number Placeholder 8"/>
          <p:cNvSpPr>
            <a:spLocks noGrp="1"/>
          </p:cNvSpPr>
          <p:nvPr>
            <p:ph type="sldNum" sz="quarter" idx="12"/>
          </p:nvPr>
        </p:nvSpPr>
        <p:spPr/>
        <p:txBody>
          <a:bodyPr/>
          <a:lstStyle/>
          <a:p>
            <a:pPr marL="0" lvl="0" indent="0" algn="r" eaLnBrk="1" hangingPunct="1"/>
            <a:fld id="{ED01CB96-9C3A-455F-8C5A-D248D86ED3C6}" type="slidenum">
              <a:rPr lang="en-US" sz="1200" smtClean="0">
                <a:solidFill>
                  <a:srgbClr val="898989"/>
                </a:solidFill>
                <a:effectLst/>
              </a:rPr>
              <a:t>‹#›</a:t>
            </a:fld>
            <a:endParaRPr lang="en-US" sz="1200">
              <a:solidFill>
                <a:srgbClr val="898989"/>
              </a:solidFill>
              <a:effectLst/>
            </a:endParaRPr>
          </a:p>
        </p:txBody>
      </p:sp>
      <p:sp>
        <p:nvSpPr>
          <p:cNvPr id="10" name="TextBox 9"/>
          <p:cNvSpPr txBox="1"/>
          <p:nvPr/>
        </p:nvSpPr>
        <p:spPr>
          <a:xfrm>
            <a:off x="3657600" y="6565075"/>
            <a:ext cx="4876800" cy="307777"/>
          </a:xfrm>
          <a:prstGeom prst="rect">
            <a:avLst/>
          </a:prstGeom>
          <a:noFill/>
        </p:spPr>
        <p:txBody>
          <a:bodyPr wrap="square" rtlCol="0">
            <a:spAutoFit/>
          </a:bodyPr>
          <a:lstStyle/>
          <a:p>
            <a:pPr algn="ctr"/>
            <a:r>
              <a:rPr lang="en-US" sz="1400" dirty="0">
                <a:solidFill>
                  <a:schemeClr val="bg1"/>
                </a:solidFill>
              </a:rPr>
              <a:t>www.aacte.org</a:t>
            </a:r>
          </a:p>
        </p:txBody>
      </p:sp>
    </p:spTree>
    <p:extLst>
      <p:ext uri="{BB962C8B-B14F-4D97-AF65-F5344CB8AC3E}">
        <p14:creationId xmlns:p14="http://schemas.microsoft.com/office/powerpoint/2010/main" val="1338692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lvl="0" indent="0" eaLnBrk="1" hangingPunct="1"/>
            <a:r>
              <a:rPr lang="en-US" sz="1200">
                <a:solidFill>
                  <a:srgbClr val="898989"/>
                </a:solidFill>
                <a:effectLst/>
              </a:rPr>
              <a:t>*</a:t>
            </a:r>
          </a:p>
        </p:txBody>
      </p:sp>
      <p:sp>
        <p:nvSpPr>
          <p:cNvPr id="4" name="Footer Placeholder 3"/>
          <p:cNvSpPr>
            <a:spLocks noGrp="1"/>
          </p:cNvSpPr>
          <p:nvPr>
            <p:ph type="ftr" sz="quarter" idx="11"/>
          </p:nvPr>
        </p:nvSpPr>
        <p:spPr/>
        <p:txBody>
          <a:bodyPr/>
          <a:lstStyle/>
          <a:p>
            <a:pPr marL="0" lvl="0" indent="0" algn="ctr" eaLnBrk="1" hangingPunct="1"/>
            <a:endParaRPr lang="en-US" sz="1200">
              <a:solidFill>
                <a:srgbClr val="898989"/>
              </a:solidFill>
              <a:effectLst/>
            </a:endParaRPr>
          </a:p>
        </p:txBody>
      </p:sp>
      <p:sp>
        <p:nvSpPr>
          <p:cNvPr id="5" name="Slide Number Placeholder 4"/>
          <p:cNvSpPr>
            <a:spLocks noGrp="1"/>
          </p:cNvSpPr>
          <p:nvPr>
            <p:ph type="sldNum" sz="quarter" idx="12"/>
          </p:nvPr>
        </p:nvSpPr>
        <p:spPr/>
        <p:txBody>
          <a:bodyPr/>
          <a:lstStyle/>
          <a:p>
            <a:pPr marL="0" lvl="0" indent="0" algn="r" eaLnBrk="1" hangingPunct="1"/>
            <a:fld id="{ED01CB96-9C3A-455F-8C5A-D248D86ED3C6}" type="slidenum">
              <a:rPr lang="en-US" sz="1200" smtClean="0">
                <a:solidFill>
                  <a:srgbClr val="898989"/>
                </a:solidFill>
                <a:effectLst/>
              </a:rPr>
              <a:t>‹#›</a:t>
            </a:fld>
            <a:endParaRPr lang="en-US" sz="1200">
              <a:solidFill>
                <a:srgbClr val="898989"/>
              </a:solidFill>
              <a:effectLst/>
            </a:endParaRPr>
          </a:p>
        </p:txBody>
      </p:sp>
      <p:sp>
        <p:nvSpPr>
          <p:cNvPr id="6" name="TextBox 5"/>
          <p:cNvSpPr txBox="1"/>
          <p:nvPr/>
        </p:nvSpPr>
        <p:spPr>
          <a:xfrm>
            <a:off x="3657600" y="6565075"/>
            <a:ext cx="4876800" cy="307777"/>
          </a:xfrm>
          <a:prstGeom prst="rect">
            <a:avLst/>
          </a:prstGeom>
          <a:noFill/>
        </p:spPr>
        <p:txBody>
          <a:bodyPr wrap="square" rtlCol="0">
            <a:spAutoFit/>
          </a:bodyPr>
          <a:lstStyle/>
          <a:p>
            <a:pPr algn="ctr"/>
            <a:r>
              <a:rPr lang="en-US" sz="1400" dirty="0">
                <a:solidFill>
                  <a:schemeClr val="bg1"/>
                </a:solidFill>
              </a:rPr>
              <a:t>www.aacte.org</a:t>
            </a:r>
          </a:p>
        </p:txBody>
      </p:sp>
    </p:spTree>
    <p:extLst>
      <p:ext uri="{BB962C8B-B14F-4D97-AF65-F5344CB8AC3E}">
        <p14:creationId xmlns:p14="http://schemas.microsoft.com/office/powerpoint/2010/main" val="13638493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lvl="0" indent="0" eaLnBrk="1" hangingPunct="1"/>
            <a:r>
              <a:rPr lang="en-US" sz="1200">
                <a:solidFill>
                  <a:srgbClr val="898989"/>
                </a:solidFill>
                <a:effectLst/>
              </a:rPr>
              <a:t>*</a:t>
            </a:r>
          </a:p>
        </p:txBody>
      </p:sp>
      <p:sp>
        <p:nvSpPr>
          <p:cNvPr id="6" name="Footer Placeholder 5"/>
          <p:cNvSpPr>
            <a:spLocks noGrp="1"/>
          </p:cNvSpPr>
          <p:nvPr>
            <p:ph type="ftr" sz="quarter" idx="11"/>
          </p:nvPr>
        </p:nvSpPr>
        <p:spPr/>
        <p:txBody>
          <a:bodyPr/>
          <a:lstStyle/>
          <a:p>
            <a:pPr marL="0" lvl="0" indent="0" algn="ctr" eaLnBrk="1" hangingPunct="1"/>
            <a:endParaRPr lang="en-US" sz="1200">
              <a:solidFill>
                <a:srgbClr val="898989"/>
              </a:solidFill>
              <a:effectLst/>
            </a:endParaRPr>
          </a:p>
        </p:txBody>
      </p:sp>
      <p:sp>
        <p:nvSpPr>
          <p:cNvPr id="7" name="Slide Number Placeholder 6"/>
          <p:cNvSpPr>
            <a:spLocks noGrp="1"/>
          </p:cNvSpPr>
          <p:nvPr>
            <p:ph type="sldNum" sz="quarter" idx="12"/>
          </p:nvPr>
        </p:nvSpPr>
        <p:spPr/>
        <p:txBody>
          <a:bodyPr/>
          <a:lstStyle/>
          <a:p>
            <a:pPr marL="0" lvl="0" indent="0" algn="r" eaLnBrk="1" hangingPunct="1"/>
            <a:fld id="{ED01CB96-9C3A-455F-8C5A-D248D86ED3C6}" type="slidenum">
              <a:rPr lang="en-US" sz="1200" smtClean="0">
                <a:solidFill>
                  <a:srgbClr val="898989"/>
                </a:solidFill>
                <a:effectLst/>
              </a:rPr>
              <a:t>‹#›</a:t>
            </a:fld>
            <a:endParaRPr lang="en-US" sz="1200">
              <a:solidFill>
                <a:srgbClr val="898989"/>
              </a:solidFill>
              <a:effectLst/>
            </a:endParaRPr>
          </a:p>
        </p:txBody>
      </p:sp>
      <p:sp>
        <p:nvSpPr>
          <p:cNvPr id="8" name="TextBox 7"/>
          <p:cNvSpPr txBox="1"/>
          <p:nvPr/>
        </p:nvSpPr>
        <p:spPr>
          <a:xfrm>
            <a:off x="3657600" y="6565075"/>
            <a:ext cx="4876800" cy="307777"/>
          </a:xfrm>
          <a:prstGeom prst="rect">
            <a:avLst/>
          </a:prstGeom>
          <a:noFill/>
        </p:spPr>
        <p:txBody>
          <a:bodyPr wrap="square" rtlCol="0">
            <a:spAutoFit/>
          </a:bodyPr>
          <a:lstStyle/>
          <a:p>
            <a:pPr algn="ctr"/>
            <a:r>
              <a:rPr lang="en-US" sz="1400" dirty="0">
                <a:solidFill>
                  <a:schemeClr val="bg1"/>
                </a:solidFill>
              </a:rPr>
              <a:t>www.aacte.org</a:t>
            </a:r>
          </a:p>
        </p:txBody>
      </p:sp>
    </p:spTree>
    <p:extLst>
      <p:ext uri="{BB962C8B-B14F-4D97-AF65-F5344CB8AC3E}">
        <p14:creationId xmlns:p14="http://schemas.microsoft.com/office/powerpoint/2010/main" val="10527849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274638"/>
            <a:ext cx="11734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8600" y="1600203"/>
            <a:ext cx="1173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8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91D54-B0E4-4BE7-A3A9-AD38CFBB325F}" type="datetime1">
              <a:rPr lang="en-US" smtClean="0"/>
              <a:t>4/29/2020</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118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57913214"/>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defTabSz="914400" rtl="0" eaLnBrk="1" latinLnBrk="0" hangingPunct="1">
        <a:spcBef>
          <a:spcPct val="0"/>
        </a:spcBef>
        <a:buNone/>
        <a:defRPr sz="4000" kern="1200">
          <a:solidFill>
            <a:schemeClr val="accent6">
              <a:lumMod val="75000"/>
            </a:schemeClr>
          </a:solidFill>
          <a:effectLst/>
          <a:latin typeface="HelveticaNeueLT Std" panose="020B06040202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HelveticaNeueLT Std" panose="020B0604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HelveticaNeueLT Std" panose="020B0604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HelveticaNeueLT Std" panose="020B0604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HelveticaNeueLT Std" panose="020B0604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HelveticaNeueLT Std"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3074" name="Rectangle 3"/>
          <p:cNvSpPr/>
          <p:nvPr/>
        </p:nvSpPr>
        <p:spPr>
          <a:xfrm>
            <a:off x="119062" y="5703888"/>
            <a:ext cx="4679950" cy="381000"/>
          </a:xfrm>
          <a:prstGeom prst="rect">
            <a:avLst/>
          </a:prstGeom>
          <a:noFill/>
          <a:ln w="25400">
            <a:noFill/>
            <a:miter lim="1000000"/>
          </a:ln>
          <a:effectLst/>
        </p:spPr>
        <p:txBody>
          <a:bodyPr anchor="ctr" anchorCtr="0">
            <a:noAutofit/>
          </a:bodyPr>
          <a:lstStyle>
            <a:lvl1pPr marL="228600" indent="-228600" algn="l" defTabSz="914400" rtl="0" eaLnBrk="0" fontAlgn="base" hangingPunct="0">
              <a:lnSpc>
                <a:spcPct val="90000"/>
              </a:lnSpc>
              <a:spcBef>
                <a:spcPts val="1000"/>
              </a:spcBef>
              <a:spcAft>
                <a:spcPct val="0"/>
              </a:spcAft>
              <a:buClrTx/>
              <a:buSzTx/>
              <a:buFont typeface="Arial" charset="0"/>
              <a:buChar char="•"/>
              <a:defRPr kumimoji="0" sz="2800" b="0" i="0" u="none">
                <a:solidFill>
                  <a:schemeClr val="tx1"/>
                </a:solidFill>
                <a:effectLst/>
                <a:latin typeface="Calibri"/>
              </a:defRPr>
            </a:lvl1pPr>
            <a:lvl2pPr marL="685800" indent="-228600" algn="l" defTabSz="914400" rtl="0" eaLnBrk="0" fontAlgn="base" hangingPunct="0">
              <a:lnSpc>
                <a:spcPct val="90000"/>
              </a:lnSpc>
              <a:spcBef>
                <a:spcPts val="500"/>
              </a:spcBef>
              <a:spcAft>
                <a:spcPct val="0"/>
              </a:spcAft>
              <a:buClrTx/>
              <a:buSzTx/>
              <a:buFont typeface="Arial" charset="0"/>
              <a:buChar char="•"/>
              <a:defRPr kumimoji="0" sz="2400" b="0" i="0" u="none">
                <a:solidFill>
                  <a:schemeClr val="tx1"/>
                </a:solidFill>
                <a:effectLst/>
                <a:latin typeface="Calibri"/>
              </a:defRPr>
            </a:lvl2pPr>
            <a:lvl3pPr marL="1143000" indent="-228600" algn="l" defTabSz="914400" rtl="0" eaLnBrk="0" fontAlgn="base" hangingPunct="0">
              <a:lnSpc>
                <a:spcPct val="90000"/>
              </a:lnSpc>
              <a:spcBef>
                <a:spcPts val="500"/>
              </a:spcBef>
              <a:spcAft>
                <a:spcPct val="0"/>
              </a:spcAft>
              <a:buClrTx/>
              <a:buSzTx/>
              <a:buFont typeface="Arial" charset="0"/>
              <a:buChar char="•"/>
              <a:defRPr kumimoji="0" sz="2000" b="0" i="0" u="none">
                <a:solidFill>
                  <a:schemeClr val="tx1"/>
                </a:solidFill>
                <a:effectLst/>
                <a:latin typeface="Calibri"/>
              </a:defRPr>
            </a:lvl3pPr>
            <a:lvl4pPr marL="1600200" indent="-228600" algn="l" defTabSz="914400" rtl="0" eaLnBrk="0" fontAlgn="base" hangingPunct="0">
              <a:lnSpc>
                <a:spcPct val="90000"/>
              </a:lnSpc>
              <a:spcBef>
                <a:spcPts val="500"/>
              </a:spcBef>
              <a:spcAft>
                <a:spcPct val="0"/>
              </a:spcAft>
              <a:buClrTx/>
              <a:buSzTx/>
              <a:buFont typeface="Arial" charset="0"/>
              <a:buChar char="•"/>
              <a:defRPr kumimoji="0" sz="1800" b="0" i="0" u="none">
                <a:solidFill>
                  <a:schemeClr val="tx1"/>
                </a:solidFill>
                <a:effectLst/>
                <a:latin typeface="Calibri"/>
              </a:defRPr>
            </a:lvl4pPr>
            <a:lvl5pPr marL="2057400" indent="-228600" algn="l" defTabSz="914400" rtl="0" eaLnBrk="0" fontAlgn="base" hangingPunct="0">
              <a:lnSpc>
                <a:spcPct val="90000"/>
              </a:lnSpc>
              <a:spcBef>
                <a:spcPts val="500"/>
              </a:spcBef>
              <a:spcAft>
                <a:spcPct val="0"/>
              </a:spcAft>
              <a:buClrTx/>
              <a:buSzTx/>
              <a:buFont typeface="Arial" charset="0"/>
              <a:buChar char="•"/>
              <a:defRPr kumimoji="0" sz="1800" b="0" i="0" u="none">
                <a:solidFill>
                  <a:schemeClr val="tx1"/>
                </a:solidFill>
                <a:effectLst/>
                <a:latin typeface="Calibri"/>
              </a:defRPr>
            </a:lvl5pPr>
          </a:lstStyle>
          <a:p>
            <a:pPr marL="0" lvl="0" indent="0">
              <a:lnSpc>
                <a:spcPct val="100000"/>
              </a:lnSpc>
              <a:spcBef>
                <a:spcPct val="0"/>
              </a:spcBef>
              <a:buFontTx/>
              <a:buNone/>
            </a:pPr>
            <a:endParaRPr sz="1500">
              <a:solidFill>
                <a:srgbClr val="000000"/>
              </a:solidFill>
              <a:effectLst/>
              <a:latin typeface="Arial"/>
              <a:ea typeface="Arial"/>
            </a:endParaRPr>
          </a:p>
        </p:txBody>
      </p:sp>
      <p:sp>
        <p:nvSpPr>
          <p:cNvPr id="3075" name="Rectangle 4"/>
          <p:cNvSpPr/>
          <p:nvPr/>
        </p:nvSpPr>
        <p:spPr>
          <a:xfrm>
            <a:off x="119062" y="6084888"/>
            <a:ext cx="4679950" cy="381000"/>
          </a:xfrm>
          <a:prstGeom prst="rect">
            <a:avLst/>
          </a:prstGeom>
          <a:noFill/>
          <a:ln w="25400">
            <a:noFill/>
            <a:miter lim="1000000"/>
          </a:ln>
          <a:effectLst/>
        </p:spPr>
        <p:txBody>
          <a:bodyPr anchor="ctr" anchorCtr="0">
            <a:noAutofit/>
          </a:bodyPr>
          <a:lstStyle>
            <a:lvl1pPr marL="228600" indent="-228600" algn="l" defTabSz="914400" rtl="0" eaLnBrk="0" fontAlgn="base" hangingPunct="0">
              <a:lnSpc>
                <a:spcPct val="90000"/>
              </a:lnSpc>
              <a:spcBef>
                <a:spcPts val="1000"/>
              </a:spcBef>
              <a:spcAft>
                <a:spcPct val="0"/>
              </a:spcAft>
              <a:buClrTx/>
              <a:buSzTx/>
              <a:buFont typeface="Arial" charset="0"/>
              <a:buChar char="•"/>
              <a:defRPr kumimoji="0" sz="2800" b="0" i="0" u="none">
                <a:solidFill>
                  <a:schemeClr val="tx1"/>
                </a:solidFill>
                <a:effectLst/>
                <a:latin typeface="Calibri"/>
              </a:defRPr>
            </a:lvl1pPr>
            <a:lvl2pPr marL="685800" indent="-228600" algn="l" defTabSz="914400" rtl="0" eaLnBrk="0" fontAlgn="base" hangingPunct="0">
              <a:lnSpc>
                <a:spcPct val="90000"/>
              </a:lnSpc>
              <a:spcBef>
                <a:spcPts val="500"/>
              </a:spcBef>
              <a:spcAft>
                <a:spcPct val="0"/>
              </a:spcAft>
              <a:buClrTx/>
              <a:buSzTx/>
              <a:buFont typeface="Arial" charset="0"/>
              <a:buChar char="•"/>
              <a:defRPr kumimoji="0" sz="2400" b="0" i="0" u="none">
                <a:solidFill>
                  <a:schemeClr val="tx1"/>
                </a:solidFill>
                <a:effectLst/>
                <a:latin typeface="Calibri"/>
              </a:defRPr>
            </a:lvl2pPr>
            <a:lvl3pPr marL="1143000" indent="-228600" algn="l" defTabSz="914400" rtl="0" eaLnBrk="0" fontAlgn="base" hangingPunct="0">
              <a:lnSpc>
                <a:spcPct val="90000"/>
              </a:lnSpc>
              <a:spcBef>
                <a:spcPts val="500"/>
              </a:spcBef>
              <a:spcAft>
                <a:spcPct val="0"/>
              </a:spcAft>
              <a:buClrTx/>
              <a:buSzTx/>
              <a:buFont typeface="Arial" charset="0"/>
              <a:buChar char="•"/>
              <a:defRPr kumimoji="0" sz="2000" b="0" i="0" u="none">
                <a:solidFill>
                  <a:schemeClr val="tx1"/>
                </a:solidFill>
                <a:effectLst/>
                <a:latin typeface="Calibri"/>
              </a:defRPr>
            </a:lvl3pPr>
            <a:lvl4pPr marL="1600200" indent="-228600" algn="l" defTabSz="914400" rtl="0" eaLnBrk="0" fontAlgn="base" hangingPunct="0">
              <a:lnSpc>
                <a:spcPct val="90000"/>
              </a:lnSpc>
              <a:spcBef>
                <a:spcPts val="500"/>
              </a:spcBef>
              <a:spcAft>
                <a:spcPct val="0"/>
              </a:spcAft>
              <a:buClrTx/>
              <a:buSzTx/>
              <a:buFont typeface="Arial" charset="0"/>
              <a:buChar char="•"/>
              <a:defRPr kumimoji="0" sz="1800" b="0" i="0" u="none">
                <a:solidFill>
                  <a:schemeClr val="tx1"/>
                </a:solidFill>
                <a:effectLst/>
                <a:latin typeface="Calibri"/>
              </a:defRPr>
            </a:lvl4pPr>
            <a:lvl5pPr marL="2057400" indent="-228600" algn="l" defTabSz="914400" rtl="0" eaLnBrk="0" fontAlgn="base" hangingPunct="0">
              <a:lnSpc>
                <a:spcPct val="90000"/>
              </a:lnSpc>
              <a:spcBef>
                <a:spcPts val="500"/>
              </a:spcBef>
              <a:spcAft>
                <a:spcPct val="0"/>
              </a:spcAft>
              <a:buClrTx/>
              <a:buSzTx/>
              <a:buFont typeface="Arial" charset="0"/>
              <a:buChar char="•"/>
              <a:defRPr kumimoji="0" sz="1800" b="0" i="0" u="none">
                <a:solidFill>
                  <a:schemeClr val="tx1"/>
                </a:solidFill>
                <a:effectLst/>
                <a:latin typeface="Calibri"/>
              </a:defRPr>
            </a:lvl5pPr>
          </a:lstStyle>
          <a:p>
            <a:pPr marL="0" lvl="0" indent="0">
              <a:lnSpc>
                <a:spcPct val="100000"/>
              </a:lnSpc>
              <a:spcBef>
                <a:spcPct val="0"/>
              </a:spcBef>
              <a:buFontTx/>
              <a:buNone/>
            </a:pPr>
            <a:endParaRPr sz="1500">
              <a:solidFill>
                <a:srgbClr val="000000"/>
              </a:solidFill>
              <a:effectLst/>
              <a:latin typeface="Arial"/>
              <a:ea typeface="Arial"/>
            </a:endParaRPr>
          </a:p>
        </p:txBody>
      </p:sp>
      <p:sp>
        <p:nvSpPr>
          <p:cNvPr id="2" name="Title 1">
            <a:extLst>
              <a:ext uri="{FF2B5EF4-FFF2-40B4-BE49-F238E27FC236}">
                <a16:creationId xmlns:a16="http://schemas.microsoft.com/office/drawing/2014/main" id="{FB35CC15-503D-4757-B11B-0DD007600192}"/>
              </a:ext>
            </a:extLst>
          </p:cNvPr>
          <p:cNvSpPr>
            <a:spLocks noGrp="1"/>
          </p:cNvSpPr>
          <p:nvPr>
            <p:ph type="ctrTitle"/>
          </p:nvPr>
        </p:nvSpPr>
        <p:spPr/>
        <p:txBody>
          <a:bodyPr>
            <a:noAutofit/>
          </a:bodyPr>
          <a:lstStyle/>
          <a:p>
            <a:r>
              <a:rPr lang="en-US" dirty="0">
                <a:effectLst>
                  <a:outerShdw blurRad="38100" dist="38100" dir="2700000" algn="tl">
                    <a:srgbClr val="000000">
                      <a:alpha val="43137"/>
                    </a:srgbClr>
                  </a:outerShdw>
                </a:effectLst>
                <a:latin typeface="HelveticaNeueLT Std" panose="020B0604020202020204" pitchFamily="34" charset="0"/>
              </a:rPr>
              <a:t>Member Survey </a:t>
            </a:r>
            <a:br>
              <a:rPr lang="en-US" dirty="0">
                <a:effectLst>
                  <a:outerShdw blurRad="38100" dist="38100" dir="2700000" algn="tl">
                    <a:srgbClr val="000000">
                      <a:alpha val="43137"/>
                    </a:srgbClr>
                  </a:outerShdw>
                </a:effectLst>
                <a:latin typeface="HelveticaNeueLT Std" panose="020B0604020202020204" pitchFamily="34" charset="0"/>
              </a:rPr>
            </a:br>
            <a:r>
              <a:rPr lang="en-US" dirty="0">
                <a:effectLst>
                  <a:outerShdw blurRad="38100" dist="38100" dir="2700000" algn="tl">
                    <a:srgbClr val="000000">
                      <a:alpha val="43137"/>
                    </a:srgbClr>
                  </a:outerShdw>
                </a:effectLst>
                <a:latin typeface="HelveticaNeueLT Std" panose="020B0604020202020204" pitchFamily="34" charset="0"/>
              </a:rPr>
              <a:t>on Coronavirus Impact and Response</a:t>
            </a:r>
          </a:p>
        </p:txBody>
      </p:sp>
      <p:sp>
        <p:nvSpPr>
          <p:cNvPr id="3" name="TextBox 2">
            <a:extLst>
              <a:ext uri="{FF2B5EF4-FFF2-40B4-BE49-F238E27FC236}">
                <a16:creationId xmlns:a16="http://schemas.microsoft.com/office/drawing/2014/main" id="{C38854F2-B169-470E-9E9E-38C27FEC8755}"/>
              </a:ext>
            </a:extLst>
          </p:cNvPr>
          <p:cNvSpPr txBox="1"/>
          <p:nvPr/>
        </p:nvSpPr>
        <p:spPr>
          <a:xfrm>
            <a:off x="2989385" y="3802107"/>
            <a:ext cx="6213230" cy="461665"/>
          </a:xfrm>
          <a:prstGeom prst="rect">
            <a:avLst/>
          </a:prstGeom>
          <a:noFill/>
        </p:spPr>
        <p:txBody>
          <a:bodyPr wrap="square" rtlCol="0">
            <a:spAutoFit/>
          </a:bodyPr>
          <a:lstStyle/>
          <a:p>
            <a:pPr algn="ctr"/>
            <a:r>
              <a:rPr lang="en-US" sz="2400" dirty="0">
                <a:latin typeface="HelveticaNeueLT Std" panose="020B0604020202020204" pitchFamily="34" charset="0"/>
              </a:rPr>
              <a:t>April 29, 2020</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93700" y="194776"/>
            <a:ext cx="9694838" cy="12003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How are you addressing issues of equity for students who may not have access to the internet or whose ability to complete coursework has been impacted by the pandemic?</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3138182533"/>
              </p:ext>
            </p:extLst>
          </p:nvPr>
        </p:nvGraphicFramePr>
        <p:xfrm>
          <a:off x="393700" y="1395105"/>
          <a:ext cx="11404600" cy="457818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BFB3E0BD-C5BF-4F8B-83F3-363B21C43428}"/>
              </a:ext>
            </a:extLst>
          </p:cNvPr>
          <p:cNvSpPr txBox="1"/>
          <p:nvPr/>
        </p:nvSpPr>
        <p:spPr>
          <a:xfrm>
            <a:off x="9086438" y="5973289"/>
            <a:ext cx="3105562" cy="523220"/>
          </a:xfrm>
          <a:prstGeom prst="rect">
            <a:avLst/>
          </a:prstGeom>
          <a:noFill/>
        </p:spPr>
        <p:txBody>
          <a:bodyPr wrap="square" rtlCol="0">
            <a:spAutoFit/>
          </a:bodyPr>
          <a:lstStyle/>
          <a:p>
            <a:r>
              <a:rPr lang="en-US" sz="1400" i="1" dirty="0">
                <a:latin typeface="HelveticaNeueLT Std" panose="020B0604020202020204" pitchFamily="34" charset="0"/>
              </a:rPr>
              <a:t>Note:  Respondents could select more than one option.</a:t>
            </a:r>
          </a:p>
        </p:txBody>
      </p:sp>
    </p:spTree>
    <p:extLst>
      <p:ext uri="{BB962C8B-B14F-4D97-AF65-F5344CB8AC3E}">
        <p14:creationId xmlns:p14="http://schemas.microsoft.com/office/powerpoint/2010/main" val="7057868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258054" y="95476"/>
            <a:ext cx="9870684" cy="12003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How are you addressing issues of equity for students who may not have access to the internet or whose ability to complete coursework has been impacted by the pandemic?</a:t>
            </a:r>
          </a:p>
        </p:txBody>
      </p:sp>
      <p:sp>
        <p:nvSpPr>
          <p:cNvPr id="5" name="Content Placeholder 4">
            <a:extLst>
              <a:ext uri="{FF2B5EF4-FFF2-40B4-BE49-F238E27FC236}">
                <a16:creationId xmlns:a16="http://schemas.microsoft.com/office/drawing/2014/main" id="{F6A15B4C-7BD6-49F5-BBD0-2E395507DF3A}"/>
              </a:ext>
            </a:extLst>
          </p:cNvPr>
          <p:cNvSpPr>
            <a:spLocks noGrp="1"/>
          </p:cNvSpPr>
          <p:nvPr>
            <p:ph idx="1"/>
          </p:nvPr>
        </p:nvSpPr>
        <p:spPr>
          <a:xfrm>
            <a:off x="344384" y="1451758"/>
            <a:ext cx="10944099" cy="3954484"/>
          </a:xfrm>
        </p:spPr>
        <p:txBody>
          <a:bodyPr>
            <a:noAutofit/>
          </a:bodyPr>
          <a:lstStyle/>
          <a:p>
            <a:pPr marL="0" indent="0">
              <a:lnSpc>
                <a:spcPct val="150000"/>
              </a:lnSpc>
              <a:buNone/>
            </a:pPr>
            <a:r>
              <a:rPr lang="en-US" sz="2000" dirty="0"/>
              <a:t>Additional responses:</a:t>
            </a:r>
          </a:p>
          <a:p>
            <a:pPr>
              <a:lnSpc>
                <a:spcPct val="150000"/>
              </a:lnSpc>
            </a:pPr>
            <a:r>
              <a:rPr lang="en-US" sz="2000" dirty="0"/>
              <a:t>Emergency aid and pantry services</a:t>
            </a:r>
          </a:p>
          <a:p>
            <a:pPr>
              <a:lnSpc>
                <a:spcPct val="150000"/>
              </a:lnSpc>
            </a:pPr>
            <a:r>
              <a:rPr lang="en-US" sz="2000" dirty="0"/>
              <a:t>Allowing students who do not have internet to stay on campus</a:t>
            </a:r>
          </a:p>
          <a:p>
            <a:pPr>
              <a:lnSpc>
                <a:spcPct val="150000"/>
              </a:lnSpc>
            </a:pPr>
            <a:r>
              <a:rPr lang="en-US" sz="2000" dirty="0"/>
              <a:t>Allowing students to mail assignments if they do not have internet connectivity</a:t>
            </a:r>
          </a:p>
          <a:p>
            <a:pPr>
              <a:lnSpc>
                <a:spcPct val="150000"/>
              </a:lnSpc>
            </a:pPr>
            <a:r>
              <a:rPr lang="en-US" sz="2000" dirty="0"/>
              <a:t>Have student center and/or computer labs open with precautions taken</a:t>
            </a:r>
          </a:p>
          <a:p>
            <a:pPr>
              <a:lnSpc>
                <a:spcPct val="150000"/>
              </a:lnSpc>
            </a:pPr>
            <a:r>
              <a:rPr lang="en-US" sz="2000" dirty="0"/>
              <a:t>Offering students option to retake class for no charge</a:t>
            </a:r>
          </a:p>
          <a:p>
            <a:pPr>
              <a:lnSpc>
                <a:spcPct val="150000"/>
              </a:lnSpc>
            </a:pPr>
            <a:r>
              <a:rPr lang="en-US" sz="2000" dirty="0"/>
              <a:t>Expanded campus </a:t>
            </a:r>
            <a:r>
              <a:rPr lang="en-US" sz="2000" dirty="0" err="1"/>
              <a:t>wifi</a:t>
            </a:r>
            <a:r>
              <a:rPr lang="en-US" sz="2000" dirty="0"/>
              <a:t>, including in parking lots</a:t>
            </a:r>
          </a:p>
        </p:txBody>
      </p:sp>
    </p:spTree>
    <p:extLst>
      <p:ext uri="{BB962C8B-B14F-4D97-AF65-F5344CB8AC3E}">
        <p14:creationId xmlns:p14="http://schemas.microsoft.com/office/powerpoint/2010/main" val="13426153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71932-4F36-4365-B468-BE0BFB8C8193}"/>
              </a:ext>
            </a:extLst>
          </p:cNvPr>
          <p:cNvSpPr>
            <a:spLocks noGrp="1"/>
          </p:cNvSpPr>
          <p:nvPr>
            <p:ph type="ctrTitle"/>
          </p:nvPr>
        </p:nvSpPr>
        <p:spPr>
          <a:xfrm>
            <a:off x="914400" y="1196559"/>
            <a:ext cx="10363200" cy="1793174"/>
          </a:xfrm>
        </p:spPr>
        <p:txBody>
          <a:bodyPr>
            <a:noAutofit/>
          </a:bodyPr>
          <a:lstStyle/>
          <a:p>
            <a:r>
              <a:rPr lang="en-US" sz="4400" dirty="0"/>
              <a:t>Adjustments to Clinical Practice </a:t>
            </a:r>
            <a:br>
              <a:rPr lang="en-US" sz="4400" dirty="0"/>
            </a:br>
            <a:r>
              <a:rPr lang="en-US" sz="4400" dirty="0"/>
              <a:t>and Certification Requirements</a:t>
            </a:r>
            <a:br>
              <a:rPr lang="en-US" sz="4400" dirty="0"/>
            </a:br>
            <a:endParaRPr lang="en-US" sz="4400" dirty="0"/>
          </a:p>
        </p:txBody>
      </p:sp>
    </p:spTree>
    <p:extLst>
      <p:ext uri="{BB962C8B-B14F-4D97-AF65-F5344CB8AC3E}">
        <p14:creationId xmlns:p14="http://schemas.microsoft.com/office/powerpoint/2010/main" val="34106270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199438" y="273721"/>
            <a:ext cx="10058254"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Has your state modified or waived any of the following requirements due to the coronavirus pandemic?</a:t>
            </a:r>
          </a:p>
        </p:txBody>
      </p:sp>
      <p:graphicFrame>
        <p:nvGraphicFramePr>
          <p:cNvPr id="6" name="Content Placeholder 5">
            <a:extLst>
              <a:ext uri="{FF2B5EF4-FFF2-40B4-BE49-F238E27FC236}">
                <a16:creationId xmlns:a16="http://schemas.microsoft.com/office/drawing/2014/main" id="{F817273F-5CE7-42A8-9612-E1378F09A1AF}"/>
              </a:ext>
            </a:extLst>
          </p:cNvPr>
          <p:cNvGraphicFramePr>
            <a:graphicFrameLocks noGrp="1"/>
          </p:cNvGraphicFramePr>
          <p:nvPr>
            <p:ph idx="1"/>
            <p:extLst>
              <p:ext uri="{D42A27DB-BD31-4B8C-83A1-F6EECF244321}">
                <p14:modId xmlns:p14="http://schemas.microsoft.com/office/powerpoint/2010/main" val="4005147600"/>
              </p:ext>
            </p:extLst>
          </p:nvPr>
        </p:nvGraphicFramePr>
        <p:xfrm>
          <a:off x="463138" y="1202533"/>
          <a:ext cx="10877797" cy="4865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67433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93700" y="194776"/>
            <a:ext cx="9902206" cy="12003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How is your school/college/department of education working with PK-12 partners to manage the continuation of clinical practice/student-teaching placements?</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2648973295"/>
              </p:ext>
            </p:extLst>
          </p:nvPr>
        </p:nvGraphicFramePr>
        <p:xfrm>
          <a:off x="393700" y="1395105"/>
          <a:ext cx="11404600" cy="457818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BFB3E0BD-C5BF-4F8B-83F3-363B21C43428}"/>
              </a:ext>
            </a:extLst>
          </p:cNvPr>
          <p:cNvSpPr txBox="1"/>
          <p:nvPr/>
        </p:nvSpPr>
        <p:spPr>
          <a:xfrm>
            <a:off x="9086438" y="5700157"/>
            <a:ext cx="3105562" cy="738664"/>
          </a:xfrm>
          <a:prstGeom prst="rect">
            <a:avLst/>
          </a:prstGeom>
          <a:noFill/>
        </p:spPr>
        <p:txBody>
          <a:bodyPr wrap="square" rtlCol="0">
            <a:spAutoFit/>
          </a:bodyPr>
          <a:lstStyle/>
          <a:p>
            <a:r>
              <a:rPr lang="en-US" sz="1400" i="1" dirty="0">
                <a:latin typeface="HelveticaNeueLT Std" panose="020B0604020202020204" pitchFamily="34" charset="0"/>
              </a:rPr>
              <a:t>Note:  Because arrangements may vary by school district, respondents could select more than one option.</a:t>
            </a:r>
          </a:p>
        </p:txBody>
      </p:sp>
    </p:spTree>
    <p:extLst>
      <p:ext uri="{BB962C8B-B14F-4D97-AF65-F5344CB8AC3E}">
        <p14:creationId xmlns:p14="http://schemas.microsoft.com/office/powerpoint/2010/main" val="22378926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93700" y="189437"/>
            <a:ext cx="9694838"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What alternatives have you provided to students who have experienced an interruption to their clinical teaching placements?</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2146815738"/>
              </p:ext>
            </p:extLst>
          </p:nvPr>
        </p:nvGraphicFramePr>
        <p:xfrm>
          <a:off x="393700" y="1207769"/>
          <a:ext cx="11404600" cy="457818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BFB3E0BD-C5BF-4F8B-83F3-363B21C43428}"/>
              </a:ext>
            </a:extLst>
          </p:cNvPr>
          <p:cNvSpPr txBox="1"/>
          <p:nvPr/>
        </p:nvSpPr>
        <p:spPr>
          <a:xfrm>
            <a:off x="9086438" y="5973289"/>
            <a:ext cx="3105562" cy="523220"/>
          </a:xfrm>
          <a:prstGeom prst="rect">
            <a:avLst/>
          </a:prstGeom>
          <a:noFill/>
        </p:spPr>
        <p:txBody>
          <a:bodyPr wrap="square" rtlCol="0">
            <a:spAutoFit/>
          </a:bodyPr>
          <a:lstStyle/>
          <a:p>
            <a:r>
              <a:rPr lang="en-US" sz="1400" i="1" dirty="0">
                <a:latin typeface="HelveticaNeueLT Std" panose="020B0604020202020204" pitchFamily="34" charset="0"/>
              </a:rPr>
              <a:t>Note:  Respondents could select more than one option.</a:t>
            </a:r>
          </a:p>
        </p:txBody>
      </p:sp>
    </p:spTree>
    <p:extLst>
      <p:ext uri="{BB962C8B-B14F-4D97-AF65-F5344CB8AC3E}">
        <p14:creationId xmlns:p14="http://schemas.microsoft.com/office/powerpoint/2010/main" val="39525294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New shape"/>
          <p:cNvSpPr/>
          <p:nvPr/>
        </p:nvSpPr>
        <p:spPr>
          <a:xfrm>
            <a:off x="258054" y="280142"/>
            <a:ext cx="9870684"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What alternatives have you provided to students who have experienced an interruption to their clinical teaching placements?</a:t>
            </a:r>
          </a:p>
        </p:txBody>
      </p:sp>
      <p:sp>
        <p:nvSpPr>
          <p:cNvPr id="5" name="Content Placeholder 4">
            <a:extLst>
              <a:ext uri="{FF2B5EF4-FFF2-40B4-BE49-F238E27FC236}">
                <a16:creationId xmlns:a16="http://schemas.microsoft.com/office/drawing/2014/main" id="{F6A15B4C-7BD6-49F5-BBD0-2E395507DF3A}"/>
              </a:ext>
            </a:extLst>
          </p:cNvPr>
          <p:cNvSpPr>
            <a:spLocks noGrp="1"/>
          </p:cNvSpPr>
          <p:nvPr>
            <p:ph idx="1"/>
          </p:nvPr>
        </p:nvSpPr>
        <p:spPr>
          <a:xfrm>
            <a:off x="344384" y="1294410"/>
            <a:ext cx="11201440" cy="5283448"/>
          </a:xfrm>
        </p:spPr>
        <p:txBody>
          <a:bodyPr>
            <a:noAutofit/>
          </a:bodyPr>
          <a:lstStyle/>
          <a:p>
            <a:pPr marL="0" indent="0">
              <a:buNone/>
            </a:pPr>
            <a:r>
              <a:rPr lang="en-US" sz="2000" dirty="0"/>
              <a:t>Additional responses:</a:t>
            </a:r>
          </a:p>
          <a:p>
            <a:r>
              <a:rPr lang="en-US" sz="2000" dirty="0"/>
              <a:t>Developed guidelines for completing required activities during the Fall 2020 Semester</a:t>
            </a:r>
          </a:p>
          <a:p>
            <a:r>
              <a:rPr lang="en-US" sz="2000" dirty="0"/>
              <a:t>Candidates supporting online learning through tutoring, development of learning materials, and other non-traditional activities</a:t>
            </a:r>
          </a:p>
          <a:p>
            <a:r>
              <a:rPr lang="en-US" sz="2000" dirty="0"/>
              <a:t>Moving candidates to districts that welcome teacher candidate participation in online learning</a:t>
            </a:r>
          </a:p>
          <a:p>
            <a:r>
              <a:rPr lang="en-US" sz="2000" dirty="0"/>
              <a:t>Candidates engaged in virtual classroom observations </a:t>
            </a:r>
          </a:p>
          <a:p>
            <a:r>
              <a:rPr lang="en-US" sz="2000" dirty="0"/>
              <a:t>Offering candidates opportunity to become Google Certified Educators</a:t>
            </a:r>
          </a:p>
          <a:p>
            <a:r>
              <a:rPr lang="en-US" sz="2000" dirty="0"/>
              <a:t>Provided supplementary video resources (ATLAS)</a:t>
            </a:r>
          </a:p>
          <a:p>
            <a:r>
              <a:rPr lang="en-US" sz="2000" dirty="0"/>
              <a:t>Tracking “hours owed” to make up when schools re-open</a:t>
            </a:r>
          </a:p>
          <a:p>
            <a:r>
              <a:rPr lang="en-US" sz="2000" dirty="0"/>
              <a:t>Reviewing each placement on a case-by-case basis to determine whether it satisfies requirements</a:t>
            </a:r>
          </a:p>
        </p:txBody>
      </p:sp>
    </p:spTree>
    <p:extLst>
      <p:ext uri="{BB962C8B-B14F-4D97-AF65-F5344CB8AC3E}">
        <p14:creationId xmlns:p14="http://schemas.microsoft.com/office/powerpoint/2010/main" val="35099725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29184" y="123120"/>
            <a:ext cx="10009632" cy="193899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Do you have student teachers (whose clinical practice has been terminated) who are available to continue to work under the supervision of a cooperating teacher providing unique supports such as one-on-one tutoring, adaptations for students with disabilities, or technology resources?</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2385690123"/>
              </p:ext>
            </p:extLst>
          </p:nvPr>
        </p:nvGraphicFramePr>
        <p:xfrm>
          <a:off x="2889504" y="2062112"/>
          <a:ext cx="8973312" cy="4033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92116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6BD9-287B-41A8-8AFE-703433CCA274}"/>
              </a:ext>
            </a:extLst>
          </p:cNvPr>
          <p:cNvSpPr>
            <a:spLocks noGrp="1"/>
          </p:cNvSpPr>
          <p:nvPr>
            <p:ph type="ctrTitle"/>
          </p:nvPr>
        </p:nvSpPr>
        <p:spPr>
          <a:xfrm>
            <a:off x="914400" y="1121663"/>
            <a:ext cx="10363200" cy="1877569"/>
          </a:xfrm>
        </p:spPr>
        <p:txBody>
          <a:bodyPr>
            <a:noAutofit/>
          </a:bodyPr>
          <a:lstStyle/>
          <a:p>
            <a:r>
              <a:rPr lang="en-US" sz="4400" dirty="0"/>
              <a:t>Anticipated Recruitment </a:t>
            </a:r>
            <a:br>
              <a:rPr lang="en-US" sz="4400" dirty="0"/>
            </a:br>
            <a:r>
              <a:rPr lang="en-US" sz="4400" dirty="0"/>
              <a:t>and Enrollment Impact</a:t>
            </a:r>
            <a:br>
              <a:rPr lang="en-US" sz="4400" dirty="0"/>
            </a:br>
            <a:endParaRPr lang="en-US" sz="4400" dirty="0"/>
          </a:p>
        </p:txBody>
      </p:sp>
    </p:spTree>
    <p:extLst>
      <p:ext uri="{BB962C8B-B14F-4D97-AF65-F5344CB8AC3E}">
        <p14:creationId xmlns:p14="http://schemas.microsoft.com/office/powerpoint/2010/main" val="22280013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53568" y="346501"/>
            <a:ext cx="10009632"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What impact do you expect the pandemic to have on </a:t>
            </a:r>
            <a:r>
              <a:rPr lang="en-US" sz="2400" u="sng" dirty="0">
                <a:solidFill>
                  <a:srgbClr val="000000"/>
                </a:solidFill>
                <a:latin typeface="HelveticaNeueLT Std" panose="020B0604020202020204" pitchFamily="34" charset="0"/>
              </a:rPr>
              <a:t>continuing student</a:t>
            </a:r>
            <a:r>
              <a:rPr lang="en-US" sz="2400" dirty="0">
                <a:solidFill>
                  <a:srgbClr val="000000"/>
                </a:solidFill>
                <a:latin typeface="HelveticaNeueLT Std" panose="020B0604020202020204" pitchFamily="34" charset="0"/>
              </a:rPr>
              <a:t> enrollment this summer and fall?</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3491905009"/>
              </p:ext>
            </p:extLst>
          </p:nvPr>
        </p:nvGraphicFramePr>
        <p:xfrm>
          <a:off x="353568" y="1318400"/>
          <a:ext cx="11521440" cy="45581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51763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7954-4DF1-4FF2-B563-5ADEED477DB9}"/>
              </a:ext>
            </a:extLst>
          </p:cNvPr>
          <p:cNvSpPr>
            <a:spLocks noGrp="1"/>
          </p:cNvSpPr>
          <p:nvPr>
            <p:ph type="title"/>
          </p:nvPr>
        </p:nvSpPr>
        <p:spPr>
          <a:xfrm>
            <a:off x="398481" y="331083"/>
            <a:ext cx="11412517" cy="780685"/>
          </a:xfrm>
        </p:spPr>
        <p:txBody>
          <a:bodyPr>
            <a:normAutofit/>
          </a:bodyPr>
          <a:lstStyle/>
          <a:p>
            <a:pPr algn="l"/>
            <a:r>
              <a:rPr lang="en-US" sz="2400" dirty="0">
                <a:solidFill>
                  <a:schemeClr val="tx1"/>
                </a:solidFill>
              </a:rPr>
              <a:t>Survey Methodology</a:t>
            </a:r>
          </a:p>
        </p:txBody>
      </p:sp>
      <p:sp>
        <p:nvSpPr>
          <p:cNvPr id="3" name="Content Placeholder 2">
            <a:extLst>
              <a:ext uri="{FF2B5EF4-FFF2-40B4-BE49-F238E27FC236}">
                <a16:creationId xmlns:a16="http://schemas.microsoft.com/office/drawing/2014/main" id="{E4E3976D-B1FC-4D97-88A1-9B6B4E5DA747}"/>
              </a:ext>
            </a:extLst>
          </p:cNvPr>
          <p:cNvSpPr>
            <a:spLocks noGrp="1"/>
          </p:cNvSpPr>
          <p:nvPr>
            <p:ph idx="1"/>
          </p:nvPr>
        </p:nvSpPr>
        <p:spPr>
          <a:xfrm>
            <a:off x="398481" y="1453661"/>
            <a:ext cx="11570781" cy="4682913"/>
          </a:xfrm>
        </p:spPr>
        <p:txBody>
          <a:bodyPr>
            <a:normAutofit/>
          </a:bodyPr>
          <a:lstStyle/>
          <a:p>
            <a:pPr>
              <a:lnSpc>
                <a:spcPct val="150000"/>
              </a:lnSpc>
              <a:spcBef>
                <a:spcPts val="1200"/>
              </a:spcBef>
            </a:pPr>
            <a:r>
              <a:rPr lang="en-US" sz="2400" dirty="0"/>
              <a:t>Links to an online survey were distributed to the lead representatives for 700 AACTE member institutions on April 9, 2020 </a:t>
            </a:r>
          </a:p>
          <a:p>
            <a:pPr>
              <a:lnSpc>
                <a:spcPct val="150000"/>
              </a:lnSpc>
              <a:spcBef>
                <a:spcPts val="1200"/>
              </a:spcBef>
            </a:pPr>
            <a:r>
              <a:rPr lang="en-US" sz="2400" dirty="0"/>
              <a:t>188 usable responses were submitted by the deadline of April 24, 2020 for a response rate of 27%</a:t>
            </a:r>
          </a:p>
          <a:p>
            <a:pPr>
              <a:lnSpc>
                <a:spcPct val="150000"/>
              </a:lnSpc>
              <a:spcBef>
                <a:spcPts val="1200"/>
              </a:spcBef>
            </a:pPr>
            <a:r>
              <a:rPr lang="en-US" sz="2400" dirty="0"/>
              <a:t>Responses were received from at least one institution per state, except Arizona, New Mexico, and Wyoming</a:t>
            </a:r>
          </a:p>
        </p:txBody>
      </p:sp>
    </p:spTree>
    <p:extLst>
      <p:ext uri="{BB962C8B-B14F-4D97-AF65-F5344CB8AC3E}">
        <p14:creationId xmlns:p14="http://schemas.microsoft.com/office/powerpoint/2010/main" val="12372927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53568" y="346501"/>
            <a:ext cx="10009632"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What impact do you expect the pandemic to have on </a:t>
            </a:r>
            <a:r>
              <a:rPr lang="en-US" sz="2400" u="sng" dirty="0">
                <a:solidFill>
                  <a:srgbClr val="000000"/>
                </a:solidFill>
                <a:latin typeface="HelveticaNeueLT Std" panose="020B0604020202020204" pitchFamily="34" charset="0"/>
              </a:rPr>
              <a:t>new student</a:t>
            </a:r>
            <a:r>
              <a:rPr lang="en-US" sz="2400" dirty="0">
                <a:solidFill>
                  <a:srgbClr val="000000"/>
                </a:solidFill>
                <a:latin typeface="HelveticaNeueLT Std" panose="020B0604020202020204" pitchFamily="34" charset="0"/>
              </a:rPr>
              <a:t> enrollment this summer and fall?</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1823442544"/>
              </p:ext>
            </p:extLst>
          </p:nvPr>
        </p:nvGraphicFramePr>
        <p:xfrm>
          <a:off x="353568" y="1318400"/>
          <a:ext cx="11521440" cy="45581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36422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53568" y="346501"/>
            <a:ext cx="10009632"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How has the coronavirus pandemic impacted your school/college of education’s recruitment efforts for the 2020-21 academic year?</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23153409"/>
              </p:ext>
            </p:extLst>
          </p:nvPr>
        </p:nvGraphicFramePr>
        <p:xfrm>
          <a:off x="487680" y="1318400"/>
          <a:ext cx="11387328" cy="44971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94098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AFF4B-F502-45F9-8D8F-697DF5FBE678}"/>
              </a:ext>
            </a:extLst>
          </p:cNvPr>
          <p:cNvSpPr>
            <a:spLocks noGrp="1"/>
          </p:cNvSpPr>
          <p:nvPr>
            <p:ph type="ctrTitle"/>
          </p:nvPr>
        </p:nvSpPr>
        <p:spPr>
          <a:xfrm>
            <a:off x="914400" y="1395095"/>
            <a:ext cx="10363200" cy="1470025"/>
          </a:xfrm>
        </p:spPr>
        <p:txBody>
          <a:bodyPr>
            <a:noAutofit/>
          </a:bodyPr>
          <a:lstStyle/>
          <a:p>
            <a:r>
              <a:rPr lang="en-US" sz="4400" dirty="0"/>
              <a:t>Changes to Funded Research </a:t>
            </a:r>
            <a:br>
              <a:rPr lang="en-US" sz="4400" dirty="0"/>
            </a:br>
            <a:r>
              <a:rPr lang="en-US" sz="4400" dirty="0"/>
              <a:t>and Program Grants</a:t>
            </a:r>
            <a:br>
              <a:rPr lang="en-US" sz="4400" dirty="0"/>
            </a:br>
            <a:endParaRPr lang="en-US" sz="4400" dirty="0"/>
          </a:p>
        </p:txBody>
      </p:sp>
    </p:spTree>
    <p:extLst>
      <p:ext uri="{BB962C8B-B14F-4D97-AF65-F5344CB8AC3E}">
        <p14:creationId xmlns:p14="http://schemas.microsoft.com/office/powerpoint/2010/main" val="36554136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93700" y="189437"/>
            <a:ext cx="9694838"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How have funders modified grantee requirements as a result of the pandemic?</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3732120303"/>
              </p:ext>
            </p:extLst>
          </p:nvPr>
        </p:nvGraphicFramePr>
        <p:xfrm>
          <a:off x="393700" y="1207769"/>
          <a:ext cx="11404600" cy="457818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BFB3E0BD-C5BF-4F8B-83F3-363B21C43428}"/>
              </a:ext>
            </a:extLst>
          </p:cNvPr>
          <p:cNvSpPr txBox="1"/>
          <p:nvPr/>
        </p:nvSpPr>
        <p:spPr>
          <a:xfrm>
            <a:off x="9086438" y="5973289"/>
            <a:ext cx="3105562" cy="52322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1" u="none" strike="noStrike" kern="0" cap="none" spc="0" normalizeH="0" baseline="0" noProof="0" dirty="0">
                <a:ln>
                  <a:noFill/>
                </a:ln>
                <a:solidFill>
                  <a:prstClr val="black"/>
                </a:solidFill>
                <a:effectLst/>
                <a:uLnTx/>
                <a:uFillTx/>
                <a:latin typeface="HelveticaNeueLT Std" panose="020B0604020202020204" pitchFamily="34" charset="0"/>
              </a:rPr>
              <a:t>Note:  Respondents could select more than one option.</a:t>
            </a:r>
          </a:p>
        </p:txBody>
      </p:sp>
    </p:spTree>
    <p:extLst>
      <p:ext uri="{BB962C8B-B14F-4D97-AF65-F5344CB8AC3E}">
        <p14:creationId xmlns:p14="http://schemas.microsoft.com/office/powerpoint/2010/main" val="3276438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13364-5708-46C4-A25D-E44AE04BD96D}"/>
              </a:ext>
            </a:extLst>
          </p:cNvPr>
          <p:cNvSpPr>
            <a:spLocks noGrp="1"/>
          </p:cNvSpPr>
          <p:nvPr>
            <p:ph type="ctrTitle"/>
          </p:nvPr>
        </p:nvSpPr>
        <p:spPr/>
        <p:txBody>
          <a:bodyPr/>
          <a:lstStyle/>
          <a:p>
            <a:r>
              <a:rPr lang="en-US" dirty="0"/>
              <a:t>Additional Challenges</a:t>
            </a:r>
          </a:p>
        </p:txBody>
      </p:sp>
    </p:spTree>
    <p:extLst>
      <p:ext uri="{BB962C8B-B14F-4D97-AF65-F5344CB8AC3E}">
        <p14:creationId xmlns:p14="http://schemas.microsoft.com/office/powerpoint/2010/main" val="15409554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C73268-A80D-4939-A5B2-CF0B4C075AD5}"/>
              </a:ext>
            </a:extLst>
          </p:cNvPr>
          <p:cNvSpPr>
            <a:spLocks noGrp="1"/>
          </p:cNvSpPr>
          <p:nvPr>
            <p:ph idx="1"/>
          </p:nvPr>
        </p:nvSpPr>
        <p:spPr>
          <a:xfrm>
            <a:off x="406399" y="1170431"/>
            <a:ext cx="11404599" cy="4966143"/>
          </a:xfrm>
        </p:spPr>
        <p:txBody>
          <a:bodyPr/>
          <a:lstStyle/>
          <a:p>
            <a:pPr marL="0" indent="0">
              <a:buNone/>
            </a:pPr>
            <a:r>
              <a:rPr lang="en-US" dirty="0"/>
              <a:t>The final question was open-ended.  It asked respondents to identify their biggest challenges that had not yet been addressed on the survey.</a:t>
            </a:r>
          </a:p>
          <a:p>
            <a:pPr marL="0" indent="0">
              <a:buNone/>
            </a:pPr>
            <a:endParaRPr lang="en-US" dirty="0"/>
          </a:p>
          <a:p>
            <a:pPr marL="0" indent="0">
              <a:buNone/>
            </a:pPr>
            <a:r>
              <a:rPr lang="en-US" dirty="0"/>
              <a:t>Some of the topics that respondents wrote about had been part of the survey, but their inclusion is important because they represent the most significant concerns of leaders in educator preparation.</a:t>
            </a:r>
          </a:p>
        </p:txBody>
      </p:sp>
    </p:spTree>
    <p:extLst>
      <p:ext uri="{BB962C8B-B14F-4D97-AF65-F5344CB8AC3E}">
        <p14:creationId xmlns:p14="http://schemas.microsoft.com/office/powerpoint/2010/main" val="23575149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Word Cloud">
            <a:extLst>
              <a:ext uri="{FF2B5EF4-FFF2-40B4-BE49-F238E27FC236}">
                <a16:creationId xmlns:a16="http://schemas.microsoft.com/office/drawing/2014/main" id="{8C30B72F-F5B3-4723-90F5-6493C43B83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106" y="724620"/>
            <a:ext cx="7859788" cy="4873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029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7B6F9-3C2C-4567-B366-E1DD08709FB8}"/>
              </a:ext>
            </a:extLst>
          </p:cNvPr>
          <p:cNvSpPr>
            <a:spLocks noGrp="1"/>
          </p:cNvSpPr>
          <p:nvPr>
            <p:ph type="title"/>
          </p:nvPr>
        </p:nvSpPr>
        <p:spPr/>
        <p:txBody>
          <a:bodyPr>
            <a:normAutofit/>
          </a:bodyPr>
          <a:lstStyle/>
          <a:p>
            <a:pPr algn="l"/>
            <a:r>
              <a:rPr lang="en-US" sz="2800" dirty="0">
                <a:solidFill>
                  <a:schemeClr val="tx1"/>
                </a:solidFill>
              </a:rPr>
              <a:t>Themes of the open-ended responses</a:t>
            </a:r>
          </a:p>
        </p:txBody>
      </p:sp>
      <p:sp>
        <p:nvSpPr>
          <p:cNvPr id="3" name="Content Placeholder 2">
            <a:extLst>
              <a:ext uri="{FF2B5EF4-FFF2-40B4-BE49-F238E27FC236}">
                <a16:creationId xmlns:a16="http://schemas.microsoft.com/office/drawing/2014/main" id="{301A9264-8FFC-4F2F-96E5-1DC06BF18E35}"/>
              </a:ext>
            </a:extLst>
          </p:cNvPr>
          <p:cNvSpPr>
            <a:spLocks noGrp="1"/>
          </p:cNvSpPr>
          <p:nvPr>
            <p:ph idx="1"/>
          </p:nvPr>
        </p:nvSpPr>
        <p:spPr>
          <a:xfrm>
            <a:off x="406400" y="1178313"/>
            <a:ext cx="11404599" cy="4342593"/>
          </a:xfrm>
        </p:spPr>
        <p:txBody>
          <a:bodyPr>
            <a:normAutofit/>
          </a:bodyPr>
          <a:lstStyle/>
          <a:p>
            <a:pPr>
              <a:lnSpc>
                <a:spcPct val="150000"/>
              </a:lnSpc>
            </a:pPr>
            <a:r>
              <a:rPr lang="en-US" sz="2400" dirty="0"/>
              <a:t>Fear and uncertainty about enrollment and budgets, capacity of PK-12 schools to host field placements, and state licensure requirements</a:t>
            </a:r>
          </a:p>
          <a:p>
            <a:pPr>
              <a:lnSpc>
                <a:spcPct val="150000"/>
              </a:lnSpc>
            </a:pPr>
            <a:r>
              <a:rPr lang="en-US" sz="2400" dirty="0"/>
              <a:t>Pride in the ability of faculty, students, and staff to quickly transition to an online environment</a:t>
            </a:r>
          </a:p>
          <a:p>
            <a:pPr>
              <a:lnSpc>
                <a:spcPct val="150000"/>
              </a:lnSpc>
            </a:pPr>
            <a:r>
              <a:rPr lang="en-US" sz="2400" dirty="0"/>
              <a:t>Worry about stress, mental health, morale, and communication among faculty, staff, and students</a:t>
            </a:r>
          </a:p>
          <a:p>
            <a:pPr>
              <a:lnSpc>
                <a:spcPct val="150000"/>
              </a:lnSpc>
            </a:pPr>
            <a:r>
              <a:rPr lang="en-US" sz="2400" dirty="0"/>
              <a:t>Concern about--and commitment to—supporting under-represented students </a:t>
            </a:r>
          </a:p>
        </p:txBody>
      </p:sp>
    </p:spTree>
    <p:extLst>
      <p:ext uri="{BB962C8B-B14F-4D97-AF65-F5344CB8AC3E}">
        <p14:creationId xmlns:p14="http://schemas.microsoft.com/office/powerpoint/2010/main" val="24816722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488C-784C-4D2E-99EA-C7C01EB2FE11}"/>
              </a:ext>
            </a:extLst>
          </p:cNvPr>
          <p:cNvSpPr>
            <a:spLocks noGrp="1"/>
          </p:cNvSpPr>
          <p:nvPr>
            <p:ph type="ctrTitle"/>
          </p:nvPr>
        </p:nvSpPr>
        <p:spPr/>
        <p:txBody>
          <a:bodyPr/>
          <a:lstStyle/>
          <a:p>
            <a:r>
              <a:rPr lang="en-US" dirty="0"/>
              <a:t>Summary</a:t>
            </a:r>
          </a:p>
        </p:txBody>
      </p:sp>
    </p:spTree>
    <p:extLst>
      <p:ext uri="{BB962C8B-B14F-4D97-AF65-F5344CB8AC3E}">
        <p14:creationId xmlns:p14="http://schemas.microsoft.com/office/powerpoint/2010/main" val="38605018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56EAB-DA33-4CC5-9261-C522ECDD9053}"/>
              </a:ext>
            </a:extLst>
          </p:cNvPr>
          <p:cNvSpPr>
            <a:spLocks noGrp="1"/>
          </p:cNvSpPr>
          <p:nvPr>
            <p:ph idx="1"/>
          </p:nvPr>
        </p:nvSpPr>
        <p:spPr>
          <a:xfrm>
            <a:off x="271780" y="498780"/>
            <a:ext cx="11664188" cy="5780099"/>
          </a:xfrm>
        </p:spPr>
        <p:txBody>
          <a:bodyPr>
            <a:noAutofit/>
          </a:bodyPr>
          <a:lstStyle/>
          <a:p>
            <a:pPr marL="0" indent="0">
              <a:buNone/>
            </a:pPr>
            <a:r>
              <a:rPr lang="en-US" sz="2400" b="1" dirty="0">
                <a:solidFill>
                  <a:schemeClr val="accent6">
                    <a:lumMod val="75000"/>
                  </a:schemeClr>
                </a:solidFill>
              </a:rPr>
              <a:t>Instruction</a:t>
            </a:r>
            <a:r>
              <a:rPr lang="en-US" sz="2400" dirty="0"/>
              <a:t>  </a:t>
            </a:r>
          </a:p>
          <a:p>
            <a:r>
              <a:rPr lang="en-US" sz="2400" dirty="0"/>
              <a:t>Virtually all programs have transitioned to fully online instruction, using synchronous and a synchronous methods. </a:t>
            </a:r>
          </a:p>
          <a:p>
            <a:r>
              <a:rPr lang="en-US" sz="2400" dirty="0"/>
              <a:t>Faculty have received training in online instruction, and IT support has increased. </a:t>
            </a:r>
          </a:p>
          <a:p>
            <a:r>
              <a:rPr lang="en-US" sz="2400" dirty="0"/>
              <a:t>Many institutions are providing devices for students as needed.</a:t>
            </a:r>
          </a:p>
          <a:p>
            <a:pPr marL="0" indent="0">
              <a:buNone/>
            </a:pPr>
            <a:r>
              <a:rPr lang="en-US" sz="2400" b="1" dirty="0">
                <a:solidFill>
                  <a:schemeClr val="accent6">
                    <a:lumMod val="75000"/>
                  </a:schemeClr>
                </a:solidFill>
              </a:rPr>
              <a:t>Field Placements and Licensure</a:t>
            </a:r>
            <a:r>
              <a:rPr lang="en-US" sz="2400" dirty="0"/>
              <a:t>  </a:t>
            </a:r>
          </a:p>
          <a:p>
            <a:r>
              <a:rPr lang="en-US" sz="2400" dirty="0"/>
              <a:t>Most states have waived clinical requirements, but almost 40 percent of respondents report that their state has not adjusted its assessment policy.</a:t>
            </a:r>
          </a:p>
          <a:p>
            <a:r>
              <a:rPr lang="en-US" sz="2400" dirty="0"/>
              <a:t>Access to testing was a challenge named by numerous respondents.  </a:t>
            </a:r>
          </a:p>
          <a:p>
            <a:r>
              <a:rPr lang="en-US" sz="2400" dirty="0"/>
              <a:t>Nearly half of respondents indicated that field placements have been discontinued for at least some of their students; uncertainties regarding field placements for the fall was a significant concern of respondents.</a:t>
            </a:r>
          </a:p>
          <a:p>
            <a:endParaRPr lang="en-US" sz="2400" dirty="0"/>
          </a:p>
          <a:p>
            <a:endParaRPr lang="en-US" sz="2400" dirty="0"/>
          </a:p>
          <a:p>
            <a:endParaRPr lang="en-US" sz="2400" dirty="0"/>
          </a:p>
        </p:txBody>
      </p:sp>
    </p:spTree>
    <p:extLst>
      <p:ext uri="{BB962C8B-B14F-4D97-AF65-F5344CB8AC3E}">
        <p14:creationId xmlns:p14="http://schemas.microsoft.com/office/powerpoint/2010/main" val="29568644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7B5E-2FE8-451E-B4C2-B2B23EE662A2}"/>
              </a:ext>
            </a:extLst>
          </p:cNvPr>
          <p:cNvSpPr>
            <a:spLocks noGrp="1"/>
          </p:cNvSpPr>
          <p:nvPr>
            <p:ph type="title"/>
          </p:nvPr>
        </p:nvSpPr>
        <p:spPr>
          <a:xfrm>
            <a:off x="228600" y="274638"/>
            <a:ext cx="11734800" cy="768716"/>
          </a:xfrm>
        </p:spPr>
        <p:txBody>
          <a:bodyPr>
            <a:normAutofit/>
          </a:bodyPr>
          <a:lstStyle/>
          <a:p>
            <a:pPr algn="l"/>
            <a:r>
              <a:rPr lang="en-US" sz="2400" b="1" dirty="0">
                <a:solidFill>
                  <a:schemeClr val="tx1"/>
                </a:solidFill>
              </a:rPr>
              <a:t>Respondent Characteristics</a:t>
            </a:r>
          </a:p>
        </p:txBody>
      </p:sp>
      <p:graphicFrame>
        <p:nvGraphicFramePr>
          <p:cNvPr id="7" name="Content Placeholder 6">
            <a:extLst>
              <a:ext uri="{FF2B5EF4-FFF2-40B4-BE49-F238E27FC236}">
                <a16:creationId xmlns:a16="http://schemas.microsoft.com/office/drawing/2014/main" id="{0AFCF905-A407-480E-957F-80731E2BAAAD}"/>
              </a:ext>
            </a:extLst>
          </p:cNvPr>
          <p:cNvGraphicFramePr>
            <a:graphicFrameLocks noGrp="1"/>
          </p:cNvGraphicFramePr>
          <p:nvPr>
            <p:ph sz="half" idx="1"/>
            <p:extLst>
              <p:ext uri="{D42A27DB-BD31-4B8C-83A1-F6EECF244321}">
                <p14:modId xmlns:p14="http://schemas.microsoft.com/office/powerpoint/2010/main" val="987756841"/>
              </p:ext>
            </p:extLst>
          </p:nvPr>
        </p:nvGraphicFramePr>
        <p:xfrm>
          <a:off x="386862" y="1242646"/>
          <a:ext cx="5607538" cy="488351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a:extLst>
              <a:ext uri="{FF2B5EF4-FFF2-40B4-BE49-F238E27FC236}">
                <a16:creationId xmlns:a16="http://schemas.microsoft.com/office/drawing/2014/main" id="{EF90A48A-5A31-4155-9FDA-620558111E61}"/>
              </a:ext>
            </a:extLst>
          </p:cNvPr>
          <p:cNvGraphicFramePr>
            <a:graphicFrameLocks noGrp="1"/>
          </p:cNvGraphicFramePr>
          <p:nvPr>
            <p:ph sz="half" idx="2"/>
            <p:extLst>
              <p:ext uri="{D42A27DB-BD31-4B8C-83A1-F6EECF244321}">
                <p14:modId xmlns:p14="http://schemas.microsoft.com/office/powerpoint/2010/main" val="1391009134"/>
              </p:ext>
            </p:extLst>
          </p:nvPr>
        </p:nvGraphicFramePr>
        <p:xfrm>
          <a:off x="6197600" y="1242646"/>
          <a:ext cx="5607538" cy="48835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30213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56EAB-DA33-4CC5-9261-C522ECDD9053}"/>
              </a:ext>
            </a:extLst>
          </p:cNvPr>
          <p:cNvSpPr>
            <a:spLocks noGrp="1"/>
          </p:cNvSpPr>
          <p:nvPr>
            <p:ph idx="1"/>
          </p:nvPr>
        </p:nvSpPr>
        <p:spPr>
          <a:xfrm>
            <a:off x="393700" y="669469"/>
            <a:ext cx="11404599" cy="5113538"/>
          </a:xfrm>
        </p:spPr>
        <p:txBody>
          <a:bodyPr>
            <a:normAutofit/>
          </a:bodyPr>
          <a:lstStyle/>
          <a:p>
            <a:pPr marL="0" indent="0">
              <a:buNone/>
            </a:pPr>
            <a:r>
              <a:rPr lang="en-US" sz="2400" b="1" dirty="0">
                <a:solidFill>
                  <a:schemeClr val="accent6">
                    <a:lumMod val="75000"/>
                  </a:schemeClr>
                </a:solidFill>
              </a:rPr>
              <a:t>Field Placements and Licensure</a:t>
            </a:r>
            <a:r>
              <a:rPr lang="en-US" sz="2400" dirty="0"/>
              <a:t> (continued)</a:t>
            </a:r>
          </a:p>
          <a:p>
            <a:r>
              <a:rPr lang="en-US" sz="2400" dirty="0"/>
              <a:t>Simulation is not yet a widespread option for students whose placement has been cancelled; it is being used by one-third of respondents.</a:t>
            </a:r>
          </a:p>
          <a:p>
            <a:r>
              <a:rPr lang="en-US" sz="2400" dirty="0"/>
              <a:t>Three out of four respondents reporting having candidates whose placements have been cancelled and who are available to assist </a:t>
            </a:r>
            <a:r>
              <a:rPr lang="en-US" sz="2400"/>
              <a:t>PK-12 schools. </a:t>
            </a:r>
            <a:endParaRPr lang="en-US" sz="2400" dirty="0"/>
          </a:p>
          <a:p>
            <a:pPr marL="0" indent="0">
              <a:buNone/>
            </a:pPr>
            <a:r>
              <a:rPr lang="en-US" sz="2400" b="1" dirty="0">
                <a:solidFill>
                  <a:schemeClr val="accent6">
                    <a:lumMod val="75000"/>
                  </a:schemeClr>
                </a:solidFill>
              </a:rPr>
              <a:t>Recruitment and Enrollment</a:t>
            </a:r>
          </a:p>
          <a:p>
            <a:r>
              <a:rPr lang="en-US" sz="2400" dirty="0"/>
              <a:t>23 percent of respondents expect a decline in continuing student enrollment of more than 10 percent, and 40 percent expect such a decline among new students.</a:t>
            </a:r>
          </a:p>
          <a:p>
            <a:r>
              <a:rPr lang="en-US" sz="2400" dirty="0"/>
              <a:t>Budget cuts due to both enrollment decreases and state funding cuts are a significant concern among respondents.</a:t>
            </a:r>
          </a:p>
          <a:p>
            <a:endParaRPr lang="en-US" sz="2400" dirty="0"/>
          </a:p>
          <a:p>
            <a:endParaRPr lang="en-US" sz="2400" dirty="0"/>
          </a:p>
          <a:p>
            <a:endParaRPr lang="en-US" sz="2400" dirty="0"/>
          </a:p>
        </p:txBody>
      </p:sp>
    </p:spTree>
    <p:extLst>
      <p:ext uri="{BB962C8B-B14F-4D97-AF65-F5344CB8AC3E}">
        <p14:creationId xmlns:p14="http://schemas.microsoft.com/office/powerpoint/2010/main" val="22253792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9CF39-B4EF-4AB7-96D6-981DBC8B7B2F}"/>
              </a:ext>
            </a:extLst>
          </p:cNvPr>
          <p:cNvSpPr>
            <a:spLocks noGrp="1"/>
          </p:cNvSpPr>
          <p:nvPr>
            <p:ph type="title"/>
          </p:nvPr>
        </p:nvSpPr>
        <p:spPr>
          <a:xfrm>
            <a:off x="398481" y="331083"/>
            <a:ext cx="11412517" cy="780685"/>
          </a:xfrm>
        </p:spPr>
        <p:txBody>
          <a:bodyPr>
            <a:normAutofit/>
          </a:bodyPr>
          <a:lstStyle/>
          <a:p>
            <a:pPr algn="l"/>
            <a:r>
              <a:rPr lang="en-US" sz="2400" dirty="0">
                <a:solidFill>
                  <a:schemeClr val="tx1"/>
                </a:solidFill>
              </a:rPr>
              <a:t>Survey Topics</a:t>
            </a:r>
          </a:p>
        </p:txBody>
      </p:sp>
      <p:sp>
        <p:nvSpPr>
          <p:cNvPr id="3" name="Content Placeholder 2">
            <a:extLst>
              <a:ext uri="{FF2B5EF4-FFF2-40B4-BE49-F238E27FC236}">
                <a16:creationId xmlns:a16="http://schemas.microsoft.com/office/drawing/2014/main" id="{27E67614-9147-4F36-80F0-E3A5E10AFE76}"/>
              </a:ext>
            </a:extLst>
          </p:cNvPr>
          <p:cNvSpPr>
            <a:spLocks noGrp="1"/>
          </p:cNvSpPr>
          <p:nvPr>
            <p:ph idx="1"/>
          </p:nvPr>
        </p:nvSpPr>
        <p:spPr>
          <a:xfrm>
            <a:off x="984738" y="1289537"/>
            <a:ext cx="10826260" cy="4542237"/>
          </a:xfrm>
        </p:spPr>
        <p:txBody>
          <a:bodyPr>
            <a:normAutofit/>
          </a:bodyPr>
          <a:lstStyle/>
          <a:p>
            <a:pPr marL="514350" indent="-514350">
              <a:lnSpc>
                <a:spcPct val="150000"/>
              </a:lnSpc>
              <a:buFont typeface="+mj-lt"/>
              <a:buAutoNum type="arabicPeriod"/>
            </a:pPr>
            <a:r>
              <a:rPr lang="en-US" sz="2400" dirty="0"/>
              <a:t>Changes to Instructional Methods</a:t>
            </a:r>
          </a:p>
          <a:p>
            <a:pPr marL="514350" indent="-514350">
              <a:lnSpc>
                <a:spcPct val="150000"/>
              </a:lnSpc>
              <a:buFont typeface="+mj-lt"/>
              <a:buAutoNum type="arabicPeriod"/>
            </a:pPr>
            <a:r>
              <a:rPr lang="en-US" sz="2400" dirty="0"/>
              <a:t>Adjustments to Clinical Practice and Certification Requirements</a:t>
            </a:r>
          </a:p>
          <a:p>
            <a:pPr marL="514350" indent="-514350">
              <a:lnSpc>
                <a:spcPct val="150000"/>
              </a:lnSpc>
              <a:buFont typeface="+mj-lt"/>
              <a:buAutoNum type="arabicPeriod"/>
            </a:pPr>
            <a:r>
              <a:rPr lang="en-US" sz="2400" dirty="0"/>
              <a:t>Anticipated Recruitment and Enrollment Impact</a:t>
            </a:r>
          </a:p>
          <a:p>
            <a:pPr marL="514350" indent="-514350">
              <a:lnSpc>
                <a:spcPct val="150000"/>
              </a:lnSpc>
              <a:buFont typeface="+mj-lt"/>
              <a:buAutoNum type="arabicPeriod"/>
            </a:pPr>
            <a:r>
              <a:rPr lang="en-US" sz="2400" dirty="0"/>
              <a:t>Changes to Funded Research and Program Grants</a:t>
            </a:r>
          </a:p>
          <a:p>
            <a:pPr marL="514350" indent="-514350">
              <a:lnSpc>
                <a:spcPct val="150000"/>
              </a:lnSpc>
              <a:buFont typeface="+mj-lt"/>
              <a:buAutoNum type="arabicPeriod"/>
            </a:pPr>
            <a:r>
              <a:rPr lang="en-US" sz="2400" dirty="0"/>
              <a:t>Most Significant Challenge Not Already Addressed on Survey</a:t>
            </a:r>
          </a:p>
          <a:p>
            <a:pPr marL="0" indent="0">
              <a:lnSpc>
                <a:spcPct val="150000"/>
              </a:lnSpc>
              <a:buNone/>
            </a:pPr>
            <a:endParaRPr lang="en-US" sz="2400" dirty="0"/>
          </a:p>
        </p:txBody>
      </p:sp>
    </p:spTree>
    <p:extLst>
      <p:ext uri="{BB962C8B-B14F-4D97-AF65-F5344CB8AC3E}">
        <p14:creationId xmlns:p14="http://schemas.microsoft.com/office/powerpoint/2010/main" val="15974077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732B7-0973-4BAF-A125-04BF9F76F241}"/>
              </a:ext>
            </a:extLst>
          </p:cNvPr>
          <p:cNvSpPr>
            <a:spLocks noGrp="1"/>
          </p:cNvSpPr>
          <p:nvPr>
            <p:ph type="ctrTitle"/>
          </p:nvPr>
        </p:nvSpPr>
        <p:spPr/>
        <p:txBody>
          <a:bodyPr>
            <a:normAutofit/>
          </a:bodyPr>
          <a:lstStyle/>
          <a:p>
            <a:r>
              <a:rPr lang="en-US" sz="4400" dirty="0"/>
              <a:t>Changes to Instructional Methods</a:t>
            </a:r>
          </a:p>
        </p:txBody>
      </p:sp>
    </p:spTree>
    <p:extLst>
      <p:ext uri="{BB962C8B-B14F-4D97-AF65-F5344CB8AC3E}">
        <p14:creationId xmlns:p14="http://schemas.microsoft.com/office/powerpoint/2010/main" val="37681196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199438" y="273721"/>
            <a:ext cx="10058254"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sz="2400" dirty="0">
                <a:solidFill>
                  <a:srgbClr val="000000"/>
                </a:solidFill>
                <a:effectLst/>
                <a:latin typeface="HelveticaNeueLT Std" panose="020B0604020202020204" pitchFamily="34" charset="0"/>
              </a:rPr>
              <a:t>Has your college/school/department of education transitioned to online learning as a result of the coronavirus pandemic?</a:t>
            </a:r>
          </a:p>
        </p:txBody>
      </p:sp>
      <p:graphicFrame>
        <p:nvGraphicFramePr>
          <p:cNvPr id="6" name="Content Placeholder 5">
            <a:extLst>
              <a:ext uri="{FF2B5EF4-FFF2-40B4-BE49-F238E27FC236}">
                <a16:creationId xmlns:a16="http://schemas.microsoft.com/office/drawing/2014/main" id="{F817273F-5CE7-42A8-9612-E1378F09A1AF}"/>
              </a:ext>
            </a:extLst>
          </p:cNvPr>
          <p:cNvGraphicFramePr>
            <a:graphicFrameLocks noGrp="1"/>
          </p:cNvGraphicFramePr>
          <p:nvPr>
            <p:ph idx="1"/>
            <p:extLst>
              <p:ext uri="{D42A27DB-BD31-4B8C-83A1-F6EECF244321}">
                <p14:modId xmlns:p14="http://schemas.microsoft.com/office/powerpoint/2010/main" val="1701953598"/>
              </p:ext>
            </p:extLst>
          </p:nvPr>
        </p:nvGraphicFramePr>
        <p:xfrm>
          <a:off x="463138" y="1202533"/>
          <a:ext cx="10877797" cy="415588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B8420E9-383F-4564-A890-7B89CD215DB7}"/>
              </a:ext>
            </a:extLst>
          </p:cNvPr>
          <p:cNvSpPr txBox="1"/>
          <p:nvPr/>
        </p:nvSpPr>
        <p:spPr>
          <a:xfrm>
            <a:off x="7125195" y="5456237"/>
            <a:ext cx="4963886" cy="954107"/>
          </a:xfrm>
          <a:prstGeom prst="rect">
            <a:avLst/>
          </a:prstGeom>
          <a:noFill/>
        </p:spPr>
        <p:txBody>
          <a:bodyPr wrap="square" rtlCol="0">
            <a:spAutoFit/>
          </a:bodyPr>
          <a:lstStyle/>
          <a:p>
            <a:r>
              <a:rPr lang="en-US" sz="1400" i="1" dirty="0">
                <a:latin typeface="HelveticaNeueLT Std" panose="020B0604020202020204" pitchFamily="34" charset="0"/>
              </a:rPr>
              <a:t>Note:  Respondents had the option to select that their institution was still in a planning phase or was continuing face-to-face instruction, but no institutions selected those responses. </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93700" y="322770"/>
            <a:ext cx="9694838" cy="4616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sz="2400" dirty="0">
                <a:solidFill>
                  <a:srgbClr val="000000"/>
                </a:solidFill>
                <a:effectLst/>
                <a:latin typeface="HelveticaNeueLT Std" panose="020B0604020202020204" pitchFamily="34" charset="0"/>
              </a:rPr>
              <a:t>Which formats are you using for online instruction?</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352578220"/>
              </p:ext>
            </p:extLst>
          </p:nvPr>
        </p:nvGraphicFramePr>
        <p:xfrm>
          <a:off x="393700" y="958641"/>
          <a:ext cx="11404600" cy="501464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BFB3E0BD-C5BF-4F8B-83F3-363B21C43428}"/>
              </a:ext>
            </a:extLst>
          </p:cNvPr>
          <p:cNvSpPr txBox="1"/>
          <p:nvPr/>
        </p:nvSpPr>
        <p:spPr>
          <a:xfrm>
            <a:off x="9086438" y="5973289"/>
            <a:ext cx="3105562" cy="523220"/>
          </a:xfrm>
          <a:prstGeom prst="rect">
            <a:avLst/>
          </a:prstGeom>
          <a:noFill/>
        </p:spPr>
        <p:txBody>
          <a:bodyPr wrap="square" rtlCol="0">
            <a:spAutoFit/>
          </a:bodyPr>
          <a:lstStyle/>
          <a:p>
            <a:r>
              <a:rPr lang="en-US" sz="1400" i="1" dirty="0">
                <a:latin typeface="HelveticaNeueLT Std" panose="020B0604020202020204" pitchFamily="34" charset="0"/>
              </a:rPr>
              <a:t>Note:  Respondents could select more than one option.</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233548" y="138104"/>
            <a:ext cx="9854990"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How has your school/college/department prepared students and faculty to engage in online learning?</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2399681990"/>
              </p:ext>
            </p:extLst>
          </p:nvPr>
        </p:nvGraphicFramePr>
        <p:xfrm>
          <a:off x="233548" y="1104405"/>
          <a:ext cx="11724904" cy="486888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BFB3E0BD-C5BF-4F8B-83F3-363B21C43428}"/>
              </a:ext>
            </a:extLst>
          </p:cNvPr>
          <p:cNvSpPr txBox="1"/>
          <p:nvPr/>
        </p:nvSpPr>
        <p:spPr>
          <a:xfrm>
            <a:off x="9086438" y="5973289"/>
            <a:ext cx="3105562" cy="523220"/>
          </a:xfrm>
          <a:prstGeom prst="rect">
            <a:avLst/>
          </a:prstGeom>
          <a:noFill/>
        </p:spPr>
        <p:txBody>
          <a:bodyPr wrap="square" rtlCol="0">
            <a:spAutoFit/>
          </a:bodyPr>
          <a:lstStyle/>
          <a:p>
            <a:r>
              <a:rPr lang="en-US" sz="1400" i="1" dirty="0">
                <a:latin typeface="HelveticaNeueLT Std" panose="020B0604020202020204" pitchFamily="34" charset="0"/>
              </a:rPr>
              <a:t>Note:  Respondents could select more than one option.</a:t>
            </a:r>
          </a:p>
        </p:txBody>
      </p:sp>
    </p:spTree>
    <p:extLst>
      <p:ext uri="{BB962C8B-B14F-4D97-AF65-F5344CB8AC3E}">
        <p14:creationId xmlns:p14="http://schemas.microsoft.com/office/powerpoint/2010/main" val="36896849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2" name="New shape"/>
          <p:cNvSpPr/>
          <p:nvPr/>
        </p:nvSpPr>
        <p:spPr>
          <a:xfrm>
            <a:off x="393700" y="138104"/>
            <a:ext cx="9694838" cy="83099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a:solidFill>
                  <a:srgbClr val="000000"/>
                </a:solidFill>
                <a:latin typeface="HelveticaNeueLT Std" panose="020B0604020202020204" pitchFamily="34" charset="0"/>
              </a:rPr>
              <a:t>Have you made changes in course content, requirements, or assessments as a result of the coronavirus pandemic?</a:t>
            </a:r>
          </a:p>
        </p:txBody>
      </p:sp>
      <p:graphicFrame>
        <p:nvGraphicFramePr>
          <p:cNvPr id="8" name="Content Placeholder 7">
            <a:extLst>
              <a:ext uri="{FF2B5EF4-FFF2-40B4-BE49-F238E27FC236}">
                <a16:creationId xmlns:a16="http://schemas.microsoft.com/office/drawing/2014/main" id="{F4D131E3-A649-4DEE-9FF8-FD583B608804}"/>
              </a:ext>
            </a:extLst>
          </p:cNvPr>
          <p:cNvGraphicFramePr>
            <a:graphicFrameLocks noGrp="1"/>
          </p:cNvGraphicFramePr>
          <p:nvPr>
            <p:ph idx="1"/>
            <p:extLst>
              <p:ext uri="{D42A27DB-BD31-4B8C-83A1-F6EECF244321}">
                <p14:modId xmlns:p14="http://schemas.microsoft.com/office/powerpoint/2010/main" val="2481960654"/>
              </p:ext>
            </p:extLst>
          </p:nvPr>
        </p:nvGraphicFramePr>
        <p:xfrm>
          <a:off x="393700" y="1104405"/>
          <a:ext cx="11404600" cy="486888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BFB3E0BD-C5BF-4F8B-83F3-363B21C43428}"/>
              </a:ext>
            </a:extLst>
          </p:cNvPr>
          <p:cNvSpPr txBox="1"/>
          <p:nvPr/>
        </p:nvSpPr>
        <p:spPr>
          <a:xfrm>
            <a:off x="9086438" y="5973289"/>
            <a:ext cx="3105562" cy="523220"/>
          </a:xfrm>
          <a:prstGeom prst="rect">
            <a:avLst/>
          </a:prstGeom>
          <a:noFill/>
        </p:spPr>
        <p:txBody>
          <a:bodyPr wrap="square" rtlCol="0">
            <a:spAutoFit/>
          </a:bodyPr>
          <a:lstStyle/>
          <a:p>
            <a:r>
              <a:rPr lang="en-US" sz="1400" i="1" dirty="0">
                <a:latin typeface="HelveticaNeueLT Std" panose="020B0604020202020204" pitchFamily="34" charset="0"/>
              </a:rPr>
              <a:t>Note:  Respondents could select more than one option.</a:t>
            </a:r>
          </a:p>
        </p:txBody>
      </p:sp>
    </p:spTree>
    <p:extLst>
      <p:ext uri="{BB962C8B-B14F-4D97-AF65-F5344CB8AC3E}">
        <p14:creationId xmlns:p14="http://schemas.microsoft.com/office/powerpoint/2010/main" val="9981412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5.01.30"/>
  <p:tag name="AS_TITLE" val="Aspose.Slides for .NET 3.5"/>
  <p:tag name="AS_VERSION" val="15.1.0.0"/>
</p:tagLst>
</file>

<file path=ppt/theme/theme1.xml><?xml version="1.0" encoding="utf-8"?>
<a:theme xmlns:a="http://schemas.openxmlformats.org/drawingml/2006/main" name="AACT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alpha val="5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r">
          <a:defRPr dirty="0"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4">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8EAC83C-ECEF-4251-817F-707082F0463F}">
  <we:reference id="wa104038830" version="1.0.0.3" store="en-US" storeType="OMEX"/>
  <we:alternateReferences>
    <we:reference id="wa104038830" version="1.0.0.3" store="wa104038830"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Sample presentation slides</Template>
  <TotalTime>823</TotalTime>
  <Words>1081</Words>
  <Application>Microsoft Office PowerPoint</Application>
  <PresentationFormat>Widescreen</PresentationFormat>
  <Paragraphs>89</Paragraphs>
  <Slides>30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Century Gothic</vt:lpstr>
      <vt:lpstr>HelveticaNeueLT Std</vt:lpstr>
      <vt:lpstr>AACTE Theme</vt:lpstr>
      <vt:lpstr>Member Survey  on Coronavirus Impact and Response</vt:lpstr>
      <vt:lpstr>Survey Methodology</vt:lpstr>
      <vt:lpstr>Respondent Characteristics</vt:lpstr>
      <vt:lpstr>Survey Topics</vt:lpstr>
      <vt:lpstr>Changes to Instructional Methods</vt:lpstr>
      <vt:lpstr>PowerPoint Presentation</vt:lpstr>
      <vt:lpstr>PowerPoint Presentation</vt:lpstr>
      <vt:lpstr>PowerPoint Presentation</vt:lpstr>
      <vt:lpstr>PowerPoint Presentation</vt:lpstr>
      <vt:lpstr>PowerPoint Presentation</vt:lpstr>
      <vt:lpstr>PowerPoint Presentation</vt:lpstr>
      <vt:lpstr>Adjustments to Clinical Practice  and Certification Requirements </vt:lpstr>
      <vt:lpstr>PowerPoint Presentation</vt:lpstr>
      <vt:lpstr>PowerPoint Presentation</vt:lpstr>
      <vt:lpstr>PowerPoint Presentation</vt:lpstr>
      <vt:lpstr>PowerPoint Presentation</vt:lpstr>
      <vt:lpstr>PowerPoint Presentation</vt:lpstr>
      <vt:lpstr>Anticipated Recruitment  and Enrollment Impact </vt:lpstr>
      <vt:lpstr>PowerPoint Presentation</vt:lpstr>
      <vt:lpstr>PowerPoint Presentation</vt:lpstr>
      <vt:lpstr>PowerPoint Presentation</vt:lpstr>
      <vt:lpstr>Changes to Funded Research  and Program Grants </vt:lpstr>
      <vt:lpstr>PowerPoint Presentation</vt:lpstr>
      <vt:lpstr>Additional Challenges</vt:lpstr>
      <vt:lpstr>PowerPoint Presentation</vt:lpstr>
      <vt:lpstr>PowerPoint Presentation</vt:lpstr>
      <vt:lpstr>Themes of the open-ended responses</vt:lpstr>
      <vt:lpstr>Summary</vt:lpstr>
      <vt:lpstr>PowerPoint Presentation</vt:lpstr>
      <vt:lpstr>PowerPoint Presentation</vt:lpstr>
    </vt:vector>
  </TitlesOfParts>
  <Manager/>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vaibhavi</dc:creator>
  <cp:lastModifiedBy>Jacqueline King</cp:lastModifiedBy>
  <cp:revision>91</cp:revision>
  <cp:lastPrinted>2018-06-22T10:31:52Z</cp:lastPrinted>
  <dcterms:created xsi:type="dcterms:W3CDTF">2009-03-07T06:47:13Z</dcterms:created>
  <dcterms:modified xsi:type="dcterms:W3CDTF">2020-04-29T21:08:21Z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